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18"/>
  </p:notesMasterIdLst>
  <p:sldIdLst>
    <p:sldId id="558" r:id="rId2"/>
    <p:sldId id="559" r:id="rId3"/>
    <p:sldId id="560" r:id="rId4"/>
    <p:sldId id="654" r:id="rId5"/>
    <p:sldId id="633" r:id="rId6"/>
    <p:sldId id="659" r:id="rId7"/>
    <p:sldId id="660" r:id="rId8"/>
    <p:sldId id="663" r:id="rId9"/>
    <p:sldId id="664" r:id="rId10"/>
    <p:sldId id="665" r:id="rId11"/>
    <p:sldId id="666" r:id="rId12"/>
    <p:sldId id="668" r:id="rId13"/>
    <p:sldId id="669" r:id="rId14"/>
    <p:sldId id="661" r:id="rId15"/>
    <p:sldId id="662" r:id="rId16"/>
    <p:sldId id="670" r:id="rId17"/>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465" autoAdjust="0"/>
    <p:restoredTop sz="94718" autoAdjust="0"/>
  </p:normalViewPr>
  <p:slideViewPr>
    <p:cSldViewPr snapToGrid="0">
      <p:cViewPr varScale="1">
        <p:scale>
          <a:sx n="61" d="100"/>
          <a:sy n="61" d="100"/>
        </p:scale>
        <p:origin x="-1410" y="-84"/>
      </p:cViewPr>
      <p:guideLst>
        <p:guide orient="horz" pos="1653"/>
        <p:guide pos="516"/>
      </p:guideLst>
    </p:cSldViewPr>
  </p:slideViewPr>
  <p:notesTextViewPr>
    <p:cViewPr>
      <p:scale>
        <a:sx n="1" d="1"/>
        <a:sy n="1" d="1"/>
      </p:scale>
      <p:origin x="0" y="0"/>
    </p:cViewPr>
  </p:notesTextViewPr>
  <p:gridSpacing cx="180023" cy="180023"/>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7" y="0"/>
            <a:ext cx="2918831" cy="493316"/>
          </a:xfrm>
          <a:prstGeom prst="rect">
            <a:avLst/>
          </a:prstGeom>
        </p:spPr>
        <p:txBody>
          <a:bodyPr vert="horz" lIns="90527" tIns="45264" rIns="90527" bIns="4526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91" y="0"/>
            <a:ext cx="2918831" cy="493316"/>
          </a:xfrm>
          <a:prstGeom prst="rect">
            <a:avLst/>
          </a:prstGeom>
        </p:spPr>
        <p:txBody>
          <a:bodyPr vert="horz" lIns="90527" tIns="45264" rIns="90527" bIns="45264" rtlCol="0"/>
          <a:lstStyle>
            <a:lvl1pPr algn="r">
              <a:defRPr sz="1200"/>
            </a:lvl1pPr>
          </a:lstStyle>
          <a:p>
            <a:fld id="{93E67A73-5A04-4961-8D41-0ED14B209161}" type="datetimeFigureOut">
              <a:rPr kumimoji="1" lang="ja-JP" altLang="en-US" smtClean="0"/>
              <a:t>2017/8/14</a:t>
            </a:fld>
            <a:endParaRPr kumimoji="1" lang="ja-JP" altLang="en-US"/>
          </a:p>
        </p:txBody>
      </p:sp>
      <p:sp>
        <p:nvSpPr>
          <p:cNvPr id="4" name="スライド イメージ プレースホルダー 3"/>
          <p:cNvSpPr>
            <a:spLocks noGrp="1" noRot="1" noChangeAspect="1"/>
          </p:cNvSpPr>
          <p:nvPr>
            <p:ph type="sldImg" idx="2"/>
          </p:nvPr>
        </p:nvSpPr>
        <p:spPr>
          <a:xfrm>
            <a:off x="698500" y="741363"/>
            <a:ext cx="5338763" cy="3697287"/>
          </a:xfrm>
          <a:prstGeom prst="rect">
            <a:avLst/>
          </a:prstGeom>
          <a:noFill/>
          <a:ln w="12700">
            <a:solidFill>
              <a:prstClr val="black"/>
            </a:solidFill>
          </a:ln>
        </p:spPr>
        <p:txBody>
          <a:bodyPr vert="horz" lIns="90527" tIns="45264" rIns="90527" bIns="45264" rtlCol="0" anchor="ctr"/>
          <a:lstStyle/>
          <a:p>
            <a:endParaRPr lang="ja-JP" altLang="en-US"/>
          </a:p>
        </p:txBody>
      </p:sp>
      <p:sp>
        <p:nvSpPr>
          <p:cNvPr id="5" name="ノート プレースホルダー 4"/>
          <p:cNvSpPr>
            <a:spLocks noGrp="1"/>
          </p:cNvSpPr>
          <p:nvPr>
            <p:ph type="body" sz="quarter" idx="3"/>
          </p:nvPr>
        </p:nvSpPr>
        <p:spPr>
          <a:xfrm>
            <a:off x="673577" y="4686516"/>
            <a:ext cx="5388610" cy="4439841"/>
          </a:xfrm>
          <a:prstGeom prst="rect">
            <a:avLst/>
          </a:prstGeom>
        </p:spPr>
        <p:txBody>
          <a:bodyPr vert="horz" lIns="90527" tIns="45264" rIns="90527" bIns="45264"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7" y="9371285"/>
            <a:ext cx="2918831" cy="493316"/>
          </a:xfrm>
          <a:prstGeom prst="rect">
            <a:avLst/>
          </a:prstGeom>
        </p:spPr>
        <p:txBody>
          <a:bodyPr vert="horz" lIns="90527" tIns="45264" rIns="90527" bIns="4526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91" y="9371285"/>
            <a:ext cx="2918831" cy="493316"/>
          </a:xfrm>
          <a:prstGeom prst="rect">
            <a:avLst/>
          </a:prstGeom>
        </p:spPr>
        <p:txBody>
          <a:bodyPr vert="horz" lIns="90527" tIns="45264" rIns="90527" bIns="45264" rtlCol="0" anchor="b"/>
          <a:lstStyle>
            <a:lvl1pPr algn="r">
              <a:defRPr sz="1200"/>
            </a:lvl1pPr>
          </a:lstStyle>
          <a:p>
            <a:fld id="{590CCE5B-1734-46CA-A22B-85E6C3DF7C1D}" type="slidenum">
              <a:rPr kumimoji="1" lang="ja-JP" altLang="en-US" smtClean="0"/>
              <a:t>‹#›</a:t>
            </a:fld>
            <a:endParaRPr kumimoji="1" lang="ja-JP" altLang="en-US"/>
          </a:p>
        </p:txBody>
      </p:sp>
    </p:spTree>
    <p:extLst>
      <p:ext uri="{BB962C8B-B14F-4D97-AF65-F5344CB8AC3E}">
        <p14:creationId xmlns:p14="http://schemas.microsoft.com/office/powerpoint/2010/main" val="197638301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p:spPr>
        <p:txBody>
          <a:bodyPr/>
          <a:lstStyle/>
          <a:p>
            <a:endParaRPr lang="ja-JP" altLang="en-US" smtClean="0">
              <a:ea typeface="ＭＳ Ｐ明朝"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14000" y="9371501"/>
            <a:ext cx="2920193" cy="493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295" tIns="45643" rIns="91295" bIns="45643" anchor="b"/>
          <a:lstStyle>
            <a:lvl1pPr defTabSz="928688" eaLnBrk="0" hangingPunct="0">
              <a:defRPr kumimoji="1">
                <a:solidFill>
                  <a:schemeClr val="tx1"/>
                </a:solidFill>
                <a:latin typeface="Arial" charset="0"/>
                <a:ea typeface="ＭＳ Ｐゴシック" pitchFamily="50" charset="-128"/>
              </a:defRPr>
            </a:lvl1pPr>
            <a:lvl2pPr marL="749300" indent="-287338" defTabSz="928688" eaLnBrk="0" hangingPunct="0">
              <a:defRPr kumimoji="1">
                <a:solidFill>
                  <a:schemeClr val="tx1"/>
                </a:solidFill>
                <a:latin typeface="Arial" charset="0"/>
                <a:ea typeface="ＭＳ Ｐゴシック" pitchFamily="50" charset="-128"/>
              </a:defRPr>
            </a:lvl2pPr>
            <a:lvl3pPr marL="1152525" indent="-230188" defTabSz="928688" eaLnBrk="0" hangingPunct="0">
              <a:defRPr kumimoji="1">
                <a:solidFill>
                  <a:schemeClr val="tx1"/>
                </a:solidFill>
                <a:latin typeface="Arial" charset="0"/>
                <a:ea typeface="ＭＳ Ｐゴシック" pitchFamily="50" charset="-128"/>
              </a:defRPr>
            </a:lvl3pPr>
            <a:lvl4pPr marL="1614488" indent="-230188" defTabSz="928688" eaLnBrk="0" hangingPunct="0">
              <a:defRPr kumimoji="1">
                <a:solidFill>
                  <a:schemeClr val="tx1"/>
                </a:solidFill>
                <a:latin typeface="Arial" charset="0"/>
                <a:ea typeface="ＭＳ Ｐゴシック" pitchFamily="50" charset="-128"/>
              </a:defRPr>
            </a:lvl4pPr>
            <a:lvl5pPr marL="2074863" indent="-230188" defTabSz="928688" eaLnBrk="0" hangingPunct="0">
              <a:defRPr kumimoji="1">
                <a:solidFill>
                  <a:schemeClr val="tx1"/>
                </a:solidFill>
                <a:latin typeface="Arial" charset="0"/>
                <a:ea typeface="ＭＳ Ｐゴシック" pitchFamily="50" charset="-128"/>
              </a:defRPr>
            </a:lvl5pPr>
            <a:lvl6pPr marL="25320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6pPr>
            <a:lvl7pPr marL="29892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7pPr>
            <a:lvl8pPr marL="34464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8pPr>
            <a:lvl9pPr marL="39036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r" eaLnBrk="1" hangingPunct="1">
              <a:defRPr/>
            </a:pPr>
            <a:fld id="{3F487436-B64F-44B7-B057-1DA27B9C2593}" type="slidenum">
              <a:rPr lang="en-US" altLang="ja-JP" sz="1200">
                <a:solidFill>
                  <a:prstClr val="black"/>
                </a:solidFill>
              </a:rPr>
              <a:pPr algn="r" eaLnBrk="1" hangingPunct="1">
                <a:defRPr/>
              </a:pPr>
              <a:t>11</a:t>
            </a:fld>
            <a:endParaRPr lang="en-US" altLang="ja-JP" sz="1200">
              <a:solidFill>
                <a:prstClr val="black"/>
              </a:solidFill>
            </a:endParaRPr>
          </a:p>
        </p:txBody>
      </p:sp>
      <p:sp>
        <p:nvSpPr>
          <p:cNvPr id="100355" name="Rectangle 2"/>
          <p:cNvSpPr>
            <a:spLocks noGrp="1" noRot="1" noChangeAspect="1" noChangeArrowheads="1" noTextEdit="1"/>
          </p:cNvSpPr>
          <p:nvPr>
            <p:ph type="sldImg"/>
          </p:nvPr>
        </p:nvSpPr>
        <p:spPr>
          <a:xfrm>
            <a:off x="758825" y="760413"/>
            <a:ext cx="5280025" cy="3656012"/>
          </a:xfrm>
          <a:ln/>
        </p:spPr>
      </p:sp>
      <p:sp>
        <p:nvSpPr>
          <p:cNvPr id="100356" name="Rectangle 3"/>
          <p:cNvSpPr>
            <a:spLocks noGrp="1" noChangeArrowheads="1"/>
          </p:cNvSpPr>
          <p:nvPr>
            <p:ph type="body" idx="1"/>
          </p:nvPr>
        </p:nvSpPr>
        <p:spPr>
          <a:xfrm>
            <a:off x="914229" y="4721206"/>
            <a:ext cx="4948147" cy="4420222"/>
          </a:xfrm>
          <a:noFill/>
        </p:spPr>
        <p:txBody>
          <a:bodyPr lIns="91295" tIns="45643" rIns="91295" bIns="45643"/>
          <a:lstStyle/>
          <a:p>
            <a:pPr eaLnBrk="1" hangingPunct="1"/>
            <a:endParaRPr lang="ja-JP" altLang="ja-JP" smtClean="0">
              <a:ea typeface="ＭＳ Ｐ明朝" charset="-128"/>
            </a:endParaRPr>
          </a:p>
        </p:txBody>
      </p:sp>
      <p:sp>
        <p:nvSpPr>
          <p:cNvPr id="100357" name="Rectangle 4"/>
          <p:cNvSpPr>
            <a:spLocks noChangeArrowheads="1"/>
          </p:cNvSpPr>
          <p:nvPr/>
        </p:nvSpPr>
        <p:spPr bwMode="auto">
          <a:xfrm>
            <a:off x="446119" y="4462769"/>
            <a:ext cx="5774409" cy="507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57" tIns="45840" rIns="91657" bIns="45840"/>
          <a:lstStyle>
            <a:lvl1pPr marL="166688" indent="-166688" defTabSz="917575" eaLnBrk="0" hangingPunct="0">
              <a:spcBef>
                <a:spcPct val="30000"/>
              </a:spcBef>
              <a:defRPr kumimoji="1" sz="1200">
                <a:solidFill>
                  <a:schemeClr val="tx1"/>
                </a:solidFill>
                <a:latin typeface="Arial" charset="0"/>
                <a:ea typeface="ＭＳ Ｐ明朝" charset="-128"/>
              </a:defRPr>
            </a:lvl1pPr>
            <a:lvl2pPr marL="742950" indent="-285750" defTabSz="917575" eaLnBrk="0" hangingPunct="0">
              <a:spcBef>
                <a:spcPct val="30000"/>
              </a:spcBef>
              <a:defRPr kumimoji="1" sz="1200">
                <a:solidFill>
                  <a:schemeClr val="tx1"/>
                </a:solidFill>
                <a:latin typeface="Arial" charset="0"/>
                <a:ea typeface="ＭＳ Ｐ明朝" charset="-128"/>
              </a:defRPr>
            </a:lvl2pPr>
            <a:lvl3pPr marL="1143000" indent="-228600" defTabSz="917575" eaLnBrk="0" hangingPunct="0">
              <a:spcBef>
                <a:spcPct val="30000"/>
              </a:spcBef>
              <a:defRPr kumimoji="1" sz="1200">
                <a:solidFill>
                  <a:schemeClr val="tx1"/>
                </a:solidFill>
                <a:latin typeface="Arial" charset="0"/>
                <a:ea typeface="ＭＳ Ｐ明朝" charset="-128"/>
              </a:defRPr>
            </a:lvl3pPr>
            <a:lvl4pPr marL="1600200" indent="-228600" defTabSz="917575" eaLnBrk="0" hangingPunct="0">
              <a:spcBef>
                <a:spcPct val="30000"/>
              </a:spcBef>
              <a:defRPr kumimoji="1" sz="1200">
                <a:solidFill>
                  <a:schemeClr val="tx1"/>
                </a:solidFill>
                <a:latin typeface="Arial" charset="0"/>
                <a:ea typeface="ＭＳ Ｐ明朝" charset="-128"/>
              </a:defRPr>
            </a:lvl4pPr>
            <a:lvl5pPr marL="2057400" indent="-228600" defTabSz="917575" eaLnBrk="0" hangingPunct="0">
              <a:spcBef>
                <a:spcPct val="30000"/>
              </a:spcBef>
              <a:defRPr kumimoji="1" sz="1200">
                <a:solidFill>
                  <a:schemeClr val="tx1"/>
                </a:solidFill>
                <a:latin typeface="Arial" charset="0"/>
                <a:ea typeface="ＭＳ Ｐ明朝" charset="-128"/>
              </a:defRPr>
            </a:lvl5pPr>
            <a:lvl6pPr marL="2514600" indent="-228600" defTabSz="917575" eaLnBrk="0" fontAlgn="base" hangingPunct="0">
              <a:spcBef>
                <a:spcPct val="30000"/>
              </a:spcBef>
              <a:spcAft>
                <a:spcPct val="0"/>
              </a:spcAft>
              <a:defRPr kumimoji="1" sz="1200">
                <a:solidFill>
                  <a:schemeClr val="tx1"/>
                </a:solidFill>
                <a:latin typeface="Arial" charset="0"/>
                <a:ea typeface="ＭＳ Ｐ明朝" charset="-128"/>
              </a:defRPr>
            </a:lvl6pPr>
            <a:lvl7pPr marL="2971800" indent="-228600" defTabSz="917575" eaLnBrk="0" fontAlgn="base" hangingPunct="0">
              <a:spcBef>
                <a:spcPct val="30000"/>
              </a:spcBef>
              <a:spcAft>
                <a:spcPct val="0"/>
              </a:spcAft>
              <a:defRPr kumimoji="1" sz="1200">
                <a:solidFill>
                  <a:schemeClr val="tx1"/>
                </a:solidFill>
                <a:latin typeface="Arial" charset="0"/>
                <a:ea typeface="ＭＳ Ｐ明朝" charset="-128"/>
              </a:defRPr>
            </a:lvl7pPr>
            <a:lvl8pPr marL="3429000" indent="-228600" defTabSz="917575" eaLnBrk="0" fontAlgn="base" hangingPunct="0">
              <a:spcBef>
                <a:spcPct val="30000"/>
              </a:spcBef>
              <a:spcAft>
                <a:spcPct val="0"/>
              </a:spcAft>
              <a:defRPr kumimoji="1" sz="1200">
                <a:solidFill>
                  <a:schemeClr val="tx1"/>
                </a:solidFill>
                <a:latin typeface="Arial" charset="0"/>
                <a:ea typeface="ＭＳ Ｐ明朝" charset="-128"/>
              </a:defRPr>
            </a:lvl8pPr>
            <a:lvl9pPr marL="3886200" indent="-228600" defTabSz="917575" eaLnBrk="0" fontAlgn="base" hangingPunct="0">
              <a:spcBef>
                <a:spcPct val="30000"/>
              </a:spcBef>
              <a:spcAft>
                <a:spcPct val="0"/>
              </a:spcAft>
              <a:defRPr kumimoji="1" sz="1200">
                <a:solidFill>
                  <a:schemeClr val="tx1"/>
                </a:solidFill>
                <a:latin typeface="Arial" charset="0"/>
                <a:ea typeface="ＭＳ Ｐ明朝" charset="-128"/>
              </a:defRPr>
            </a:lvl9pPr>
          </a:lstStyle>
          <a:p>
            <a:pPr eaLnBrk="1" hangingPunct="1">
              <a:lnSpc>
                <a:spcPct val="85000"/>
              </a:lnSpc>
              <a:spcBef>
                <a:spcPct val="20000"/>
              </a:spcBef>
            </a:pPr>
            <a:endParaRPr lang="ja-JP" altLang="ja-JP" b="0">
              <a:solidFill>
                <a:srgbClr val="000000"/>
              </a:solidFill>
              <a:latin typeface="ＭＳ Ｐゴシック" charset="-128"/>
              <a:ea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14000" y="9371501"/>
            <a:ext cx="2920193" cy="493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295" tIns="45643" rIns="91295" bIns="45643" anchor="b"/>
          <a:lstStyle>
            <a:lvl1pPr defTabSz="928688" eaLnBrk="0" hangingPunct="0">
              <a:defRPr kumimoji="1">
                <a:solidFill>
                  <a:schemeClr val="tx1"/>
                </a:solidFill>
                <a:latin typeface="Arial" charset="0"/>
                <a:ea typeface="ＭＳ Ｐゴシック" pitchFamily="50" charset="-128"/>
              </a:defRPr>
            </a:lvl1pPr>
            <a:lvl2pPr marL="749300" indent="-287338" defTabSz="928688" eaLnBrk="0" hangingPunct="0">
              <a:defRPr kumimoji="1">
                <a:solidFill>
                  <a:schemeClr val="tx1"/>
                </a:solidFill>
                <a:latin typeface="Arial" charset="0"/>
                <a:ea typeface="ＭＳ Ｐゴシック" pitchFamily="50" charset="-128"/>
              </a:defRPr>
            </a:lvl2pPr>
            <a:lvl3pPr marL="1152525" indent="-230188" defTabSz="928688" eaLnBrk="0" hangingPunct="0">
              <a:defRPr kumimoji="1">
                <a:solidFill>
                  <a:schemeClr val="tx1"/>
                </a:solidFill>
                <a:latin typeface="Arial" charset="0"/>
                <a:ea typeface="ＭＳ Ｐゴシック" pitchFamily="50" charset="-128"/>
              </a:defRPr>
            </a:lvl3pPr>
            <a:lvl4pPr marL="1614488" indent="-230188" defTabSz="928688" eaLnBrk="0" hangingPunct="0">
              <a:defRPr kumimoji="1">
                <a:solidFill>
                  <a:schemeClr val="tx1"/>
                </a:solidFill>
                <a:latin typeface="Arial" charset="0"/>
                <a:ea typeface="ＭＳ Ｐゴシック" pitchFamily="50" charset="-128"/>
              </a:defRPr>
            </a:lvl4pPr>
            <a:lvl5pPr marL="2074863" indent="-230188" defTabSz="928688" eaLnBrk="0" hangingPunct="0">
              <a:defRPr kumimoji="1">
                <a:solidFill>
                  <a:schemeClr val="tx1"/>
                </a:solidFill>
                <a:latin typeface="Arial" charset="0"/>
                <a:ea typeface="ＭＳ Ｐゴシック" pitchFamily="50" charset="-128"/>
              </a:defRPr>
            </a:lvl5pPr>
            <a:lvl6pPr marL="25320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6pPr>
            <a:lvl7pPr marL="29892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7pPr>
            <a:lvl8pPr marL="34464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8pPr>
            <a:lvl9pPr marL="39036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r" eaLnBrk="1" hangingPunct="1">
              <a:defRPr/>
            </a:pPr>
            <a:fld id="{3F487436-B64F-44B7-B057-1DA27B9C2593}" type="slidenum">
              <a:rPr lang="en-US" altLang="ja-JP" sz="1200">
                <a:solidFill>
                  <a:prstClr val="black"/>
                </a:solidFill>
              </a:rPr>
              <a:pPr algn="r" eaLnBrk="1" hangingPunct="1">
                <a:defRPr/>
              </a:pPr>
              <a:t>12</a:t>
            </a:fld>
            <a:endParaRPr lang="en-US" altLang="ja-JP" sz="1200">
              <a:solidFill>
                <a:prstClr val="black"/>
              </a:solidFill>
            </a:endParaRPr>
          </a:p>
        </p:txBody>
      </p:sp>
      <p:sp>
        <p:nvSpPr>
          <p:cNvPr id="100355" name="Rectangle 2"/>
          <p:cNvSpPr>
            <a:spLocks noGrp="1" noRot="1" noChangeAspect="1" noChangeArrowheads="1" noTextEdit="1"/>
          </p:cNvSpPr>
          <p:nvPr>
            <p:ph type="sldImg"/>
          </p:nvPr>
        </p:nvSpPr>
        <p:spPr>
          <a:xfrm>
            <a:off x="758825" y="760413"/>
            <a:ext cx="5280025" cy="3656012"/>
          </a:xfrm>
          <a:ln/>
        </p:spPr>
      </p:sp>
      <p:sp>
        <p:nvSpPr>
          <p:cNvPr id="100356" name="Rectangle 3"/>
          <p:cNvSpPr>
            <a:spLocks noGrp="1" noChangeArrowheads="1"/>
          </p:cNvSpPr>
          <p:nvPr>
            <p:ph type="body" idx="1"/>
          </p:nvPr>
        </p:nvSpPr>
        <p:spPr>
          <a:xfrm>
            <a:off x="914229" y="4721206"/>
            <a:ext cx="4948147" cy="4420222"/>
          </a:xfrm>
          <a:noFill/>
        </p:spPr>
        <p:txBody>
          <a:bodyPr lIns="91295" tIns="45643" rIns="91295" bIns="45643"/>
          <a:lstStyle/>
          <a:p>
            <a:pPr eaLnBrk="1" hangingPunct="1"/>
            <a:endParaRPr lang="ja-JP" altLang="ja-JP" smtClean="0">
              <a:ea typeface="ＭＳ Ｐ明朝" charset="-128"/>
            </a:endParaRPr>
          </a:p>
        </p:txBody>
      </p:sp>
      <p:sp>
        <p:nvSpPr>
          <p:cNvPr id="100357" name="Rectangle 4"/>
          <p:cNvSpPr>
            <a:spLocks noChangeArrowheads="1"/>
          </p:cNvSpPr>
          <p:nvPr/>
        </p:nvSpPr>
        <p:spPr bwMode="auto">
          <a:xfrm>
            <a:off x="446119" y="4462769"/>
            <a:ext cx="5774409" cy="507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57" tIns="45840" rIns="91657" bIns="45840"/>
          <a:lstStyle>
            <a:lvl1pPr marL="166688" indent="-166688" defTabSz="917575" eaLnBrk="0" hangingPunct="0">
              <a:spcBef>
                <a:spcPct val="30000"/>
              </a:spcBef>
              <a:defRPr kumimoji="1" sz="1200">
                <a:solidFill>
                  <a:schemeClr val="tx1"/>
                </a:solidFill>
                <a:latin typeface="Arial" charset="0"/>
                <a:ea typeface="ＭＳ Ｐ明朝" charset="-128"/>
              </a:defRPr>
            </a:lvl1pPr>
            <a:lvl2pPr marL="742950" indent="-285750" defTabSz="917575" eaLnBrk="0" hangingPunct="0">
              <a:spcBef>
                <a:spcPct val="30000"/>
              </a:spcBef>
              <a:defRPr kumimoji="1" sz="1200">
                <a:solidFill>
                  <a:schemeClr val="tx1"/>
                </a:solidFill>
                <a:latin typeface="Arial" charset="0"/>
                <a:ea typeface="ＭＳ Ｐ明朝" charset="-128"/>
              </a:defRPr>
            </a:lvl2pPr>
            <a:lvl3pPr marL="1143000" indent="-228600" defTabSz="917575" eaLnBrk="0" hangingPunct="0">
              <a:spcBef>
                <a:spcPct val="30000"/>
              </a:spcBef>
              <a:defRPr kumimoji="1" sz="1200">
                <a:solidFill>
                  <a:schemeClr val="tx1"/>
                </a:solidFill>
                <a:latin typeface="Arial" charset="0"/>
                <a:ea typeface="ＭＳ Ｐ明朝" charset="-128"/>
              </a:defRPr>
            </a:lvl3pPr>
            <a:lvl4pPr marL="1600200" indent="-228600" defTabSz="917575" eaLnBrk="0" hangingPunct="0">
              <a:spcBef>
                <a:spcPct val="30000"/>
              </a:spcBef>
              <a:defRPr kumimoji="1" sz="1200">
                <a:solidFill>
                  <a:schemeClr val="tx1"/>
                </a:solidFill>
                <a:latin typeface="Arial" charset="0"/>
                <a:ea typeface="ＭＳ Ｐ明朝" charset="-128"/>
              </a:defRPr>
            </a:lvl4pPr>
            <a:lvl5pPr marL="2057400" indent="-228600" defTabSz="917575" eaLnBrk="0" hangingPunct="0">
              <a:spcBef>
                <a:spcPct val="30000"/>
              </a:spcBef>
              <a:defRPr kumimoji="1" sz="1200">
                <a:solidFill>
                  <a:schemeClr val="tx1"/>
                </a:solidFill>
                <a:latin typeface="Arial" charset="0"/>
                <a:ea typeface="ＭＳ Ｐ明朝" charset="-128"/>
              </a:defRPr>
            </a:lvl5pPr>
            <a:lvl6pPr marL="2514600" indent="-228600" defTabSz="917575" eaLnBrk="0" fontAlgn="base" hangingPunct="0">
              <a:spcBef>
                <a:spcPct val="30000"/>
              </a:spcBef>
              <a:spcAft>
                <a:spcPct val="0"/>
              </a:spcAft>
              <a:defRPr kumimoji="1" sz="1200">
                <a:solidFill>
                  <a:schemeClr val="tx1"/>
                </a:solidFill>
                <a:latin typeface="Arial" charset="0"/>
                <a:ea typeface="ＭＳ Ｐ明朝" charset="-128"/>
              </a:defRPr>
            </a:lvl6pPr>
            <a:lvl7pPr marL="2971800" indent="-228600" defTabSz="917575" eaLnBrk="0" fontAlgn="base" hangingPunct="0">
              <a:spcBef>
                <a:spcPct val="30000"/>
              </a:spcBef>
              <a:spcAft>
                <a:spcPct val="0"/>
              </a:spcAft>
              <a:defRPr kumimoji="1" sz="1200">
                <a:solidFill>
                  <a:schemeClr val="tx1"/>
                </a:solidFill>
                <a:latin typeface="Arial" charset="0"/>
                <a:ea typeface="ＭＳ Ｐ明朝" charset="-128"/>
              </a:defRPr>
            </a:lvl7pPr>
            <a:lvl8pPr marL="3429000" indent="-228600" defTabSz="917575" eaLnBrk="0" fontAlgn="base" hangingPunct="0">
              <a:spcBef>
                <a:spcPct val="30000"/>
              </a:spcBef>
              <a:spcAft>
                <a:spcPct val="0"/>
              </a:spcAft>
              <a:defRPr kumimoji="1" sz="1200">
                <a:solidFill>
                  <a:schemeClr val="tx1"/>
                </a:solidFill>
                <a:latin typeface="Arial" charset="0"/>
                <a:ea typeface="ＭＳ Ｐ明朝" charset="-128"/>
              </a:defRPr>
            </a:lvl8pPr>
            <a:lvl9pPr marL="3886200" indent="-228600" defTabSz="917575" eaLnBrk="0" fontAlgn="base" hangingPunct="0">
              <a:spcBef>
                <a:spcPct val="30000"/>
              </a:spcBef>
              <a:spcAft>
                <a:spcPct val="0"/>
              </a:spcAft>
              <a:defRPr kumimoji="1" sz="1200">
                <a:solidFill>
                  <a:schemeClr val="tx1"/>
                </a:solidFill>
                <a:latin typeface="Arial" charset="0"/>
                <a:ea typeface="ＭＳ Ｐ明朝" charset="-128"/>
              </a:defRPr>
            </a:lvl9pPr>
          </a:lstStyle>
          <a:p>
            <a:pPr eaLnBrk="1" hangingPunct="1">
              <a:lnSpc>
                <a:spcPct val="85000"/>
              </a:lnSpc>
              <a:spcBef>
                <a:spcPct val="20000"/>
              </a:spcBef>
            </a:pPr>
            <a:endParaRPr lang="ja-JP" altLang="ja-JP" b="0">
              <a:solidFill>
                <a:srgbClr val="000000"/>
              </a:solidFill>
              <a:latin typeface="ＭＳ Ｐゴシック" charset="-128"/>
              <a:ea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14000" y="9371501"/>
            <a:ext cx="2920193" cy="493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295" tIns="45643" rIns="91295" bIns="45643" anchor="b"/>
          <a:lstStyle>
            <a:lvl1pPr defTabSz="928688" eaLnBrk="0" hangingPunct="0">
              <a:defRPr kumimoji="1">
                <a:solidFill>
                  <a:schemeClr val="tx1"/>
                </a:solidFill>
                <a:latin typeface="Arial" charset="0"/>
                <a:ea typeface="ＭＳ Ｐゴシック" pitchFamily="50" charset="-128"/>
              </a:defRPr>
            </a:lvl1pPr>
            <a:lvl2pPr marL="749300" indent="-287338" defTabSz="928688" eaLnBrk="0" hangingPunct="0">
              <a:defRPr kumimoji="1">
                <a:solidFill>
                  <a:schemeClr val="tx1"/>
                </a:solidFill>
                <a:latin typeface="Arial" charset="0"/>
                <a:ea typeface="ＭＳ Ｐゴシック" pitchFamily="50" charset="-128"/>
              </a:defRPr>
            </a:lvl2pPr>
            <a:lvl3pPr marL="1152525" indent="-230188" defTabSz="928688" eaLnBrk="0" hangingPunct="0">
              <a:defRPr kumimoji="1">
                <a:solidFill>
                  <a:schemeClr val="tx1"/>
                </a:solidFill>
                <a:latin typeface="Arial" charset="0"/>
                <a:ea typeface="ＭＳ Ｐゴシック" pitchFamily="50" charset="-128"/>
              </a:defRPr>
            </a:lvl3pPr>
            <a:lvl4pPr marL="1614488" indent="-230188" defTabSz="928688" eaLnBrk="0" hangingPunct="0">
              <a:defRPr kumimoji="1">
                <a:solidFill>
                  <a:schemeClr val="tx1"/>
                </a:solidFill>
                <a:latin typeface="Arial" charset="0"/>
                <a:ea typeface="ＭＳ Ｐゴシック" pitchFamily="50" charset="-128"/>
              </a:defRPr>
            </a:lvl4pPr>
            <a:lvl5pPr marL="2074863" indent="-230188" defTabSz="928688" eaLnBrk="0" hangingPunct="0">
              <a:defRPr kumimoji="1">
                <a:solidFill>
                  <a:schemeClr val="tx1"/>
                </a:solidFill>
                <a:latin typeface="Arial" charset="0"/>
                <a:ea typeface="ＭＳ Ｐゴシック" pitchFamily="50" charset="-128"/>
              </a:defRPr>
            </a:lvl5pPr>
            <a:lvl6pPr marL="25320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6pPr>
            <a:lvl7pPr marL="29892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7pPr>
            <a:lvl8pPr marL="34464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8pPr>
            <a:lvl9pPr marL="39036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r" eaLnBrk="1" hangingPunct="1">
              <a:defRPr/>
            </a:pPr>
            <a:fld id="{3F487436-B64F-44B7-B057-1DA27B9C2593}" type="slidenum">
              <a:rPr lang="en-US" altLang="ja-JP" sz="1200">
                <a:solidFill>
                  <a:prstClr val="black"/>
                </a:solidFill>
              </a:rPr>
              <a:pPr algn="r" eaLnBrk="1" hangingPunct="1">
                <a:defRPr/>
              </a:pPr>
              <a:t>14</a:t>
            </a:fld>
            <a:endParaRPr lang="en-US" altLang="ja-JP" sz="1200">
              <a:solidFill>
                <a:prstClr val="black"/>
              </a:solidFill>
            </a:endParaRPr>
          </a:p>
        </p:txBody>
      </p:sp>
      <p:sp>
        <p:nvSpPr>
          <p:cNvPr id="100355" name="Rectangle 2"/>
          <p:cNvSpPr>
            <a:spLocks noGrp="1" noRot="1" noChangeAspect="1" noChangeArrowheads="1" noTextEdit="1"/>
          </p:cNvSpPr>
          <p:nvPr>
            <p:ph type="sldImg"/>
          </p:nvPr>
        </p:nvSpPr>
        <p:spPr>
          <a:xfrm>
            <a:off x="758825" y="760413"/>
            <a:ext cx="5280025" cy="3656012"/>
          </a:xfrm>
          <a:ln/>
        </p:spPr>
      </p:sp>
      <p:sp>
        <p:nvSpPr>
          <p:cNvPr id="100356" name="Rectangle 3"/>
          <p:cNvSpPr>
            <a:spLocks noGrp="1" noChangeArrowheads="1"/>
          </p:cNvSpPr>
          <p:nvPr>
            <p:ph type="body" idx="1"/>
          </p:nvPr>
        </p:nvSpPr>
        <p:spPr>
          <a:xfrm>
            <a:off x="914229" y="4721206"/>
            <a:ext cx="4948147" cy="4420222"/>
          </a:xfrm>
          <a:noFill/>
        </p:spPr>
        <p:txBody>
          <a:bodyPr lIns="91295" tIns="45643" rIns="91295" bIns="45643"/>
          <a:lstStyle/>
          <a:p>
            <a:pPr eaLnBrk="1" hangingPunct="1"/>
            <a:endParaRPr lang="ja-JP" altLang="ja-JP" smtClean="0">
              <a:ea typeface="ＭＳ Ｐ明朝" charset="-128"/>
            </a:endParaRPr>
          </a:p>
        </p:txBody>
      </p:sp>
      <p:sp>
        <p:nvSpPr>
          <p:cNvPr id="100357" name="Rectangle 4"/>
          <p:cNvSpPr>
            <a:spLocks noChangeArrowheads="1"/>
          </p:cNvSpPr>
          <p:nvPr/>
        </p:nvSpPr>
        <p:spPr bwMode="auto">
          <a:xfrm>
            <a:off x="446119" y="4462769"/>
            <a:ext cx="5774409" cy="507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57" tIns="45840" rIns="91657" bIns="45840"/>
          <a:lstStyle>
            <a:lvl1pPr marL="166688" indent="-166688" defTabSz="917575" eaLnBrk="0" hangingPunct="0">
              <a:spcBef>
                <a:spcPct val="30000"/>
              </a:spcBef>
              <a:defRPr kumimoji="1" sz="1200">
                <a:solidFill>
                  <a:schemeClr val="tx1"/>
                </a:solidFill>
                <a:latin typeface="Arial" charset="0"/>
                <a:ea typeface="ＭＳ Ｐ明朝" charset="-128"/>
              </a:defRPr>
            </a:lvl1pPr>
            <a:lvl2pPr marL="742950" indent="-285750" defTabSz="917575" eaLnBrk="0" hangingPunct="0">
              <a:spcBef>
                <a:spcPct val="30000"/>
              </a:spcBef>
              <a:defRPr kumimoji="1" sz="1200">
                <a:solidFill>
                  <a:schemeClr val="tx1"/>
                </a:solidFill>
                <a:latin typeface="Arial" charset="0"/>
                <a:ea typeface="ＭＳ Ｐ明朝" charset="-128"/>
              </a:defRPr>
            </a:lvl2pPr>
            <a:lvl3pPr marL="1143000" indent="-228600" defTabSz="917575" eaLnBrk="0" hangingPunct="0">
              <a:spcBef>
                <a:spcPct val="30000"/>
              </a:spcBef>
              <a:defRPr kumimoji="1" sz="1200">
                <a:solidFill>
                  <a:schemeClr val="tx1"/>
                </a:solidFill>
                <a:latin typeface="Arial" charset="0"/>
                <a:ea typeface="ＭＳ Ｐ明朝" charset="-128"/>
              </a:defRPr>
            </a:lvl3pPr>
            <a:lvl4pPr marL="1600200" indent="-228600" defTabSz="917575" eaLnBrk="0" hangingPunct="0">
              <a:spcBef>
                <a:spcPct val="30000"/>
              </a:spcBef>
              <a:defRPr kumimoji="1" sz="1200">
                <a:solidFill>
                  <a:schemeClr val="tx1"/>
                </a:solidFill>
                <a:latin typeface="Arial" charset="0"/>
                <a:ea typeface="ＭＳ Ｐ明朝" charset="-128"/>
              </a:defRPr>
            </a:lvl4pPr>
            <a:lvl5pPr marL="2057400" indent="-228600" defTabSz="917575" eaLnBrk="0" hangingPunct="0">
              <a:spcBef>
                <a:spcPct val="30000"/>
              </a:spcBef>
              <a:defRPr kumimoji="1" sz="1200">
                <a:solidFill>
                  <a:schemeClr val="tx1"/>
                </a:solidFill>
                <a:latin typeface="Arial" charset="0"/>
                <a:ea typeface="ＭＳ Ｐ明朝" charset="-128"/>
              </a:defRPr>
            </a:lvl5pPr>
            <a:lvl6pPr marL="2514600" indent="-228600" defTabSz="917575" eaLnBrk="0" fontAlgn="base" hangingPunct="0">
              <a:spcBef>
                <a:spcPct val="30000"/>
              </a:spcBef>
              <a:spcAft>
                <a:spcPct val="0"/>
              </a:spcAft>
              <a:defRPr kumimoji="1" sz="1200">
                <a:solidFill>
                  <a:schemeClr val="tx1"/>
                </a:solidFill>
                <a:latin typeface="Arial" charset="0"/>
                <a:ea typeface="ＭＳ Ｐ明朝" charset="-128"/>
              </a:defRPr>
            </a:lvl6pPr>
            <a:lvl7pPr marL="2971800" indent="-228600" defTabSz="917575" eaLnBrk="0" fontAlgn="base" hangingPunct="0">
              <a:spcBef>
                <a:spcPct val="30000"/>
              </a:spcBef>
              <a:spcAft>
                <a:spcPct val="0"/>
              </a:spcAft>
              <a:defRPr kumimoji="1" sz="1200">
                <a:solidFill>
                  <a:schemeClr val="tx1"/>
                </a:solidFill>
                <a:latin typeface="Arial" charset="0"/>
                <a:ea typeface="ＭＳ Ｐ明朝" charset="-128"/>
              </a:defRPr>
            </a:lvl7pPr>
            <a:lvl8pPr marL="3429000" indent="-228600" defTabSz="917575" eaLnBrk="0" fontAlgn="base" hangingPunct="0">
              <a:spcBef>
                <a:spcPct val="30000"/>
              </a:spcBef>
              <a:spcAft>
                <a:spcPct val="0"/>
              </a:spcAft>
              <a:defRPr kumimoji="1" sz="1200">
                <a:solidFill>
                  <a:schemeClr val="tx1"/>
                </a:solidFill>
                <a:latin typeface="Arial" charset="0"/>
                <a:ea typeface="ＭＳ Ｐ明朝" charset="-128"/>
              </a:defRPr>
            </a:lvl8pPr>
            <a:lvl9pPr marL="3886200" indent="-228600" defTabSz="917575" eaLnBrk="0" fontAlgn="base" hangingPunct="0">
              <a:spcBef>
                <a:spcPct val="30000"/>
              </a:spcBef>
              <a:spcAft>
                <a:spcPct val="0"/>
              </a:spcAft>
              <a:defRPr kumimoji="1" sz="1200">
                <a:solidFill>
                  <a:schemeClr val="tx1"/>
                </a:solidFill>
                <a:latin typeface="Arial" charset="0"/>
                <a:ea typeface="ＭＳ Ｐ明朝" charset="-128"/>
              </a:defRPr>
            </a:lvl9pPr>
          </a:lstStyle>
          <a:p>
            <a:pPr eaLnBrk="1" hangingPunct="1">
              <a:lnSpc>
                <a:spcPct val="85000"/>
              </a:lnSpc>
              <a:spcBef>
                <a:spcPct val="20000"/>
              </a:spcBef>
            </a:pPr>
            <a:endParaRPr lang="ja-JP" altLang="ja-JP" b="0">
              <a:solidFill>
                <a:srgbClr val="000000"/>
              </a:solidFill>
              <a:latin typeface="ＭＳ Ｐゴシック" charset="-128"/>
              <a:ea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14000" y="9371501"/>
            <a:ext cx="2920193" cy="493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295" tIns="45643" rIns="91295" bIns="45643" anchor="b"/>
          <a:lstStyle>
            <a:lvl1pPr defTabSz="928688" eaLnBrk="0" hangingPunct="0">
              <a:defRPr kumimoji="1">
                <a:solidFill>
                  <a:schemeClr val="tx1"/>
                </a:solidFill>
                <a:latin typeface="Arial" charset="0"/>
                <a:ea typeface="ＭＳ Ｐゴシック" pitchFamily="50" charset="-128"/>
              </a:defRPr>
            </a:lvl1pPr>
            <a:lvl2pPr marL="749300" indent="-287338" defTabSz="928688" eaLnBrk="0" hangingPunct="0">
              <a:defRPr kumimoji="1">
                <a:solidFill>
                  <a:schemeClr val="tx1"/>
                </a:solidFill>
                <a:latin typeface="Arial" charset="0"/>
                <a:ea typeface="ＭＳ Ｐゴシック" pitchFamily="50" charset="-128"/>
              </a:defRPr>
            </a:lvl2pPr>
            <a:lvl3pPr marL="1152525" indent="-230188" defTabSz="928688" eaLnBrk="0" hangingPunct="0">
              <a:defRPr kumimoji="1">
                <a:solidFill>
                  <a:schemeClr val="tx1"/>
                </a:solidFill>
                <a:latin typeface="Arial" charset="0"/>
                <a:ea typeface="ＭＳ Ｐゴシック" pitchFamily="50" charset="-128"/>
              </a:defRPr>
            </a:lvl3pPr>
            <a:lvl4pPr marL="1614488" indent="-230188" defTabSz="928688" eaLnBrk="0" hangingPunct="0">
              <a:defRPr kumimoji="1">
                <a:solidFill>
                  <a:schemeClr val="tx1"/>
                </a:solidFill>
                <a:latin typeface="Arial" charset="0"/>
                <a:ea typeface="ＭＳ Ｐゴシック" pitchFamily="50" charset="-128"/>
              </a:defRPr>
            </a:lvl4pPr>
            <a:lvl5pPr marL="2074863" indent="-230188" defTabSz="928688" eaLnBrk="0" hangingPunct="0">
              <a:defRPr kumimoji="1">
                <a:solidFill>
                  <a:schemeClr val="tx1"/>
                </a:solidFill>
                <a:latin typeface="Arial" charset="0"/>
                <a:ea typeface="ＭＳ Ｐゴシック" pitchFamily="50" charset="-128"/>
              </a:defRPr>
            </a:lvl5pPr>
            <a:lvl6pPr marL="25320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6pPr>
            <a:lvl7pPr marL="29892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7pPr>
            <a:lvl8pPr marL="34464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8pPr>
            <a:lvl9pPr marL="39036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r" eaLnBrk="1" hangingPunct="1">
              <a:defRPr/>
            </a:pPr>
            <a:fld id="{3F487436-B64F-44B7-B057-1DA27B9C2593}" type="slidenum">
              <a:rPr lang="en-US" altLang="ja-JP" sz="1200">
                <a:solidFill>
                  <a:prstClr val="black"/>
                </a:solidFill>
              </a:rPr>
              <a:pPr algn="r" eaLnBrk="1" hangingPunct="1">
                <a:defRPr/>
              </a:pPr>
              <a:t>15</a:t>
            </a:fld>
            <a:endParaRPr lang="en-US" altLang="ja-JP" sz="1200">
              <a:solidFill>
                <a:prstClr val="black"/>
              </a:solidFill>
            </a:endParaRPr>
          </a:p>
        </p:txBody>
      </p:sp>
      <p:sp>
        <p:nvSpPr>
          <p:cNvPr id="100355" name="Rectangle 2"/>
          <p:cNvSpPr>
            <a:spLocks noGrp="1" noRot="1" noChangeAspect="1" noChangeArrowheads="1" noTextEdit="1"/>
          </p:cNvSpPr>
          <p:nvPr>
            <p:ph type="sldImg"/>
          </p:nvPr>
        </p:nvSpPr>
        <p:spPr>
          <a:xfrm>
            <a:off x="758825" y="760413"/>
            <a:ext cx="5280025" cy="3656012"/>
          </a:xfrm>
          <a:ln/>
        </p:spPr>
      </p:sp>
      <p:sp>
        <p:nvSpPr>
          <p:cNvPr id="100356" name="Rectangle 3"/>
          <p:cNvSpPr>
            <a:spLocks noGrp="1" noChangeArrowheads="1"/>
          </p:cNvSpPr>
          <p:nvPr>
            <p:ph type="body" idx="1"/>
          </p:nvPr>
        </p:nvSpPr>
        <p:spPr>
          <a:xfrm>
            <a:off x="914229" y="4721206"/>
            <a:ext cx="4948147" cy="4420222"/>
          </a:xfrm>
          <a:noFill/>
        </p:spPr>
        <p:txBody>
          <a:bodyPr lIns="91295" tIns="45643" rIns="91295" bIns="45643"/>
          <a:lstStyle/>
          <a:p>
            <a:pPr eaLnBrk="1" hangingPunct="1"/>
            <a:endParaRPr lang="ja-JP" altLang="ja-JP" smtClean="0">
              <a:ea typeface="ＭＳ Ｐ明朝" charset="-128"/>
            </a:endParaRPr>
          </a:p>
        </p:txBody>
      </p:sp>
      <p:sp>
        <p:nvSpPr>
          <p:cNvPr id="100357" name="Rectangle 4"/>
          <p:cNvSpPr>
            <a:spLocks noChangeArrowheads="1"/>
          </p:cNvSpPr>
          <p:nvPr/>
        </p:nvSpPr>
        <p:spPr bwMode="auto">
          <a:xfrm>
            <a:off x="446119" y="4462769"/>
            <a:ext cx="5774409" cy="507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57" tIns="45840" rIns="91657" bIns="45840"/>
          <a:lstStyle>
            <a:lvl1pPr marL="166688" indent="-166688" defTabSz="917575" eaLnBrk="0" hangingPunct="0">
              <a:spcBef>
                <a:spcPct val="30000"/>
              </a:spcBef>
              <a:defRPr kumimoji="1" sz="1200">
                <a:solidFill>
                  <a:schemeClr val="tx1"/>
                </a:solidFill>
                <a:latin typeface="Arial" charset="0"/>
                <a:ea typeface="ＭＳ Ｐ明朝" charset="-128"/>
              </a:defRPr>
            </a:lvl1pPr>
            <a:lvl2pPr marL="742950" indent="-285750" defTabSz="917575" eaLnBrk="0" hangingPunct="0">
              <a:spcBef>
                <a:spcPct val="30000"/>
              </a:spcBef>
              <a:defRPr kumimoji="1" sz="1200">
                <a:solidFill>
                  <a:schemeClr val="tx1"/>
                </a:solidFill>
                <a:latin typeface="Arial" charset="0"/>
                <a:ea typeface="ＭＳ Ｐ明朝" charset="-128"/>
              </a:defRPr>
            </a:lvl2pPr>
            <a:lvl3pPr marL="1143000" indent="-228600" defTabSz="917575" eaLnBrk="0" hangingPunct="0">
              <a:spcBef>
                <a:spcPct val="30000"/>
              </a:spcBef>
              <a:defRPr kumimoji="1" sz="1200">
                <a:solidFill>
                  <a:schemeClr val="tx1"/>
                </a:solidFill>
                <a:latin typeface="Arial" charset="0"/>
                <a:ea typeface="ＭＳ Ｐ明朝" charset="-128"/>
              </a:defRPr>
            </a:lvl3pPr>
            <a:lvl4pPr marL="1600200" indent="-228600" defTabSz="917575" eaLnBrk="0" hangingPunct="0">
              <a:spcBef>
                <a:spcPct val="30000"/>
              </a:spcBef>
              <a:defRPr kumimoji="1" sz="1200">
                <a:solidFill>
                  <a:schemeClr val="tx1"/>
                </a:solidFill>
                <a:latin typeface="Arial" charset="0"/>
                <a:ea typeface="ＭＳ Ｐ明朝" charset="-128"/>
              </a:defRPr>
            </a:lvl4pPr>
            <a:lvl5pPr marL="2057400" indent="-228600" defTabSz="917575" eaLnBrk="0" hangingPunct="0">
              <a:spcBef>
                <a:spcPct val="30000"/>
              </a:spcBef>
              <a:defRPr kumimoji="1" sz="1200">
                <a:solidFill>
                  <a:schemeClr val="tx1"/>
                </a:solidFill>
                <a:latin typeface="Arial" charset="0"/>
                <a:ea typeface="ＭＳ Ｐ明朝" charset="-128"/>
              </a:defRPr>
            </a:lvl5pPr>
            <a:lvl6pPr marL="2514600" indent="-228600" defTabSz="917575" eaLnBrk="0" fontAlgn="base" hangingPunct="0">
              <a:spcBef>
                <a:spcPct val="30000"/>
              </a:spcBef>
              <a:spcAft>
                <a:spcPct val="0"/>
              </a:spcAft>
              <a:defRPr kumimoji="1" sz="1200">
                <a:solidFill>
                  <a:schemeClr val="tx1"/>
                </a:solidFill>
                <a:latin typeface="Arial" charset="0"/>
                <a:ea typeface="ＭＳ Ｐ明朝" charset="-128"/>
              </a:defRPr>
            </a:lvl6pPr>
            <a:lvl7pPr marL="2971800" indent="-228600" defTabSz="917575" eaLnBrk="0" fontAlgn="base" hangingPunct="0">
              <a:spcBef>
                <a:spcPct val="30000"/>
              </a:spcBef>
              <a:spcAft>
                <a:spcPct val="0"/>
              </a:spcAft>
              <a:defRPr kumimoji="1" sz="1200">
                <a:solidFill>
                  <a:schemeClr val="tx1"/>
                </a:solidFill>
                <a:latin typeface="Arial" charset="0"/>
                <a:ea typeface="ＭＳ Ｐ明朝" charset="-128"/>
              </a:defRPr>
            </a:lvl7pPr>
            <a:lvl8pPr marL="3429000" indent="-228600" defTabSz="917575" eaLnBrk="0" fontAlgn="base" hangingPunct="0">
              <a:spcBef>
                <a:spcPct val="30000"/>
              </a:spcBef>
              <a:spcAft>
                <a:spcPct val="0"/>
              </a:spcAft>
              <a:defRPr kumimoji="1" sz="1200">
                <a:solidFill>
                  <a:schemeClr val="tx1"/>
                </a:solidFill>
                <a:latin typeface="Arial" charset="0"/>
                <a:ea typeface="ＭＳ Ｐ明朝" charset="-128"/>
              </a:defRPr>
            </a:lvl8pPr>
            <a:lvl9pPr marL="3886200" indent="-228600" defTabSz="917575" eaLnBrk="0" fontAlgn="base" hangingPunct="0">
              <a:spcBef>
                <a:spcPct val="30000"/>
              </a:spcBef>
              <a:spcAft>
                <a:spcPct val="0"/>
              </a:spcAft>
              <a:defRPr kumimoji="1" sz="1200">
                <a:solidFill>
                  <a:schemeClr val="tx1"/>
                </a:solidFill>
                <a:latin typeface="Arial" charset="0"/>
                <a:ea typeface="ＭＳ Ｐ明朝" charset="-128"/>
              </a:defRPr>
            </a:lvl9pPr>
          </a:lstStyle>
          <a:p>
            <a:pPr eaLnBrk="1" hangingPunct="1">
              <a:lnSpc>
                <a:spcPct val="85000"/>
              </a:lnSpc>
              <a:spcBef>
                <a:spcPct val="20000"/>
              </a:spcBef>
            </a:pPr>
            <a:endParaRPr lang="ja-JP" altLang="ja-JP" b="0">
              <a:solidFill>
                <a:srgbClr val="000000"/>
              </a:solidFill>
              <a:latin typeface="ＭＳ Ｐゴシック" charset="-128"/>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スライド イメージ プレースホルダー 1"/>
          <p:cNvSpPr>
            <a:spLocks noGrp="1" noRot="1" noChangeAspect="1" noTextEdit="1"/>
          </p:cNvSpPr>
          <p:nvPr>
            <p:ph type="sldImg"/>
          </p:nvPr>
        </p:nvSpPr>
        <p:spPr>
          <a:ln/>
        </p:spPr>
      </p:sp>
      <p:sp>
        <p:nvSpPr>
          <p:cNvPr id="121859" name="ノート プレースホルダー 2"/>
          <p:cNvSpPr>
            <a:spLocks noGrp="1"/>
          </p:cNvSpPr>
          <p:nvPr>
            <p:ph type="body" idx="1"/>
          </p:nvPr>
        </p:nvSpPr>
        <p:spPr>
          <a:noFill/>
        </p:spPr>
        <p:txBody>
          <a:bodyPr/>
          <a:lstStyle/>
          <a:p>
            <a:endParaRPr lang="ja-JP" altLang="en-US" smtClean="0">
              <a:ea typeface="ＭＳ Ｐ明朝" charset="-128"/>
            </a:endParaRPr>
          </a:p>
        </p:txBody>
      </p:sp>
      <p:sp>
        <p:nvSpPr>
          <p:cNvPr id="121860" name="スライド番号プレースホルダー 3"/>
          <p:cNvSpPr>
            <a:spLocks noGrp="1"/>
          </p:cNvSpPr>
          <p:nvPr>
            <p:ph type="sldNum" sz="quarter" idx="5"/>
          </p:nvPr>
        </p:nvSpPr>
        <p:spPr>
          <a:noFill/>
        </p:spPr>
        <p:txBody>
          <a:bodyPr/>
          <a:lstStyle>
            <a:lvl1pPr defTabSz="898441" eaLnBrk="0" hangingPunct="0">
              <a:spcBef>
                <a:spcPct val="30000"/>
              </a:spcBef>
              <a:defRPr kumimoji="1" sz="1200">
                <a:solidFill>
                  <a:schemeClr val="tx1"/>
                </a:solidFill>
                <a:latin typeface="Arial" charset="0"/>
                <a:ea typeface="ＭＳ Ｐ明朝" charset="-128"/>
              </a:defRPr>
            </a:lvl1pPr>
            <a:lvl2pPr marL="731655" indent="-278501" defTabSz="898441" eaLnBrk="0" hangingPunct="0">
              <a:spcBef>
                <a:spcPct val="30000"/>
              </a:spcBef>
              <a:defRPr kumimoji="1" sz="1200">
                <a:solidFill>
                  <a:schemeClr val="tx1"/>
                </a:solidFill>
                <a:latin typeface="Arial" charset="0"/>
                <a:ea typeface="ＭＳ Ｐ明朝" charset="-128"/>
              </a:defRPr>
            </a:lvl2pPr>
            <a:lvl3pPr marL="1128165" indent="-221857" defTabSz="898441" eaLnBrk="0" hangingPunct="0">
              <a:spcBef>
                <a:spcPct val="30000"/>
              </a:spcBef>
              <a:defRPr kumimoji="1" sz="1200">
                <a:solidFill>
                  <a:schemeClr val="tx1"/>
                </a:solidFill>
                <a:latin typeface="Arial" charset="0"/>
                <a:ea typeface="ＭＳ Ｐ明朝" charset="-128"/>
              </a:defRPr>
            </a:lvl3pPr>
            <a:lvl4pPr marL="1581320" indent="-221857" defTabSz="898441" eaLnBrk="0" hangingPunct="0">
              <a:spcBef>
                <a:spcPct val="30000"/>
              </a:spcBef>
              <a:defRPr kumimoji="1" sz="1200">
                <a:solidFill>
                  <a:schemeClr val="tx1"/>
                </a:solidFill>
                <a:latin typeface="Arial" charset="0"/>
                <a:ea typeface="ＭＳ Ｐ明朝" charset="-128"/>
              </a:defRPr>
            </a:lvl4pPr>
            <a:lvl5pPr marL="2034472" indent="-221857" defTabSz="898441" eaLnBrk="0" hangingPunct="0">
              <a:spcBef>
                <a:spcPct val="30000"/>
              </a:spcBef>
              <a:defRPr kumimoji="1" sz="1200">
                <a:solidFill>
                  <a:schemeClr val="tx1"/>
                </a:solidFill>
                <a:latin typeface="Arial" charset="0"/>
                <a:ea typeface="ＭＳ Ｐ明朝" charset="-128"/>
              </a:defRPr>
            </a:lvl5pPr>
            <a:lvl6pPr marL="2487626" indent="-221857" defTabSz="898441" eaLnBrk="0" fontAlgn="base" hangingPunct="0">
              <a:spcBef>
                <a:spcPct val="30000"/>
              </a:spcBef>
              <a:spcAft>
                <a:spcPct val="0"/>
              </a:spcAft>
              <a:defRPr kumimoji="1" sz="1200">
                <a:solidFill>
                  <a:schemeClr val="tx1"/>
                </a:solidFill>
                <a:latin typeface="Arial" charset="0"/>
                <a:ea typeface="ＭＳ Ｐ明朝" charset="-128"/>
              </a:defRPr>
            </a:lvl6pPr>
            <a:lvl7pPr marL="2940781" indent="-221857" defTabSz="898441" eaLnBrk="0" fontAlgn="base" hangingPunct="0">
              <a:spcBef>
                <a:spcPct val="30000"/>
              </a:spcBef>
              <a:spcAft>
                <a:spcPct val="0"/>
              </a:spcAft>
              <a:defRPr kumimoji="1" sz="1200">
                <a:solidFill>
                  <a:schemeClr val="tx1"/>
                </a:solidFill>
                <a:latin typeface="Arial" charset="0"/>
                <a:ea typeface="ＭＳ Ｐ明朝" charset="-128"/>
              </a:defRPr>
            </a:lvl7pPr>
            <a:lvl8pPr marL="3393933" indent="-221857" defTabSz="898441" eaLnBrk="0" fontAlgn="base" hangingPunct="0">
              <a:spcBef>
                <a:spcPct val="30000"/>
              </a:spcBef>
              <a:spcAft>
                <a:spcPct val="0"/>
              </a:spcAft>
              <a:defRPr kumimoji="1" sz="1200">
                <a:solidFill>
                  <a:schemeClr val="tx1"/>
                </a:solidFill>
                <a:latin typeface="Arial" charset="0"/>
                <a:ea typeface="ＭＳ Ｐ明朝" charset="-128"/>
              </a:defRPr>
            </a:lvl8pPr>
            <a:lvl9pPr marL="3847087" indent="-221857" defTabSz="898441" eaLnBrk="0" fontAlgn="base" hangingPunct="0">
              <a:spcBef>
                <a:spcPct val="30000"/>
              </a:spcBef>
              <a:spcAft>
                <a:spcPct val="0"/>
              </a:spcAft>
              <a:defRPr kumimoji="1" sz="1200">
                <a:solidFill>
                  <a:schemeClr val="tx1"/>
                </a:solidFill>
                <a:latin typeface="Arial" charset="0"/>
                <a:ea typeface="ＭＳ Ｐ明朝" charset="-128"/>
              </a:defRPr>
            </a:lvl9pPr>
          </a:lstStyle>
          <a:p>
            <a:pPr eaLnBrk="1" hangingPunct="1">
              <a:spcBef>
                <a:spcPct val="0"/>
              </a:spcBef>
            </a:pPr>
            <a:fld id="{46EC2266-57C9-4069-B805-743F9F3DB591}" type="slidenum">
              <a:rPr lang="en-US" altLang="ja-JP" smtClean="0">
                <a:ea typeface="ＭＳ Ｐゴシック" charset="-128"/>
              </a:rPr>
              <a:pPr eaLnBrk="1" hangingPunct="1">
                <a:spcBef>
                  <a:spcPct val="0"/>
                </a:spcBef>
              </a:pPr>
              <a:t>1</a:t>
            </a:fld>
            <a:endParaRPr lang="en-US" altLang="ja-JP" smtClean="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p:cNvSpPr>
            <a:spLocks noGrp="1" noRot="1" noChangeAspect="1" noTextEdit="1"/>
          </p:cNvSpPr>
          <p:nvPr>
            <p:ph type="sldImg"/>
          </p:nvPr>
        </p:nvSpPr>
        <p:spPr>
          <a:xfrm>
            <a:off x="698500" y="741363"/>
            <a:ext cx="5338763" cy="3697287"/>
          </a:xfrm>
          <a:ln/>
        </p:spPr>
      </p:sp>
      <p:sp>
        <p:nvSpPr>
          <p:cNvPr id="19459" name="ノート プレースホルダー 2"/>
          <p:cNvSpPr>
            <a:spLocks noGrp="1"/>
          </p:cNvSpPr>
          <p:nvPr>
            <p:ph type="body" idx="1"/>
          </p:nvPr>
        </p:nvSpPr>
        <p:spPr>
          <a:noFill/>
        </p:spPr>
        <p:txBody>
          <a:bodyPr/>
          <a:lstStyle/>
          <a:p>
            <a:endParaRPr lang="ja-JP" altLang="en-US" smtClean="0"/>
          </a:p>
        </p:txBody>
      </p:sp>
      <p:sp>
        <p:nvSpPr>
          <p:cNvPr id="19460" name="スライド番号プレースホルダー 3"/>
          <p:cNvSpPr>
            <a:spLocks noGrp="1"/>
          </p:cNvSpPr>
          <p:nvPr>
            <p:ph type="sldNum" sz="quarter" idx="5"/>
          </p:nvPr>
        </p:nvSpPr>
        <p:spPr>
          <a:noFill/>
        </p:spPr>
        <p:txBody>
          <a:bodyPr/>
          <a:lstStyle>
            <a:lvl1pPr defTabSz="895350" eaLnBrk="0" hangingPunct="0">
              <a:spcBef>
                <a:spcPct val="30000"/>
              </a:spcBef>
              <a:defRPr kumimoji="1" sz="1200">
                <a:solidFill>
                  <a:schemeClr val="tx1"/>
                </a:solidFill>
                <a:latin typeface="Arial" charset="0"/>
                <a:ea typeface="ＭＳ Ｐ明朝" pitchFamily="18" charset="-128"/>
              </a:defRPr>
            </a:lvl1pPr>
            <a:lvl2pPr marL="728663" indent="-273050" defTabSz="895350" eaLnBrk="0" hangingPunct="0">
              <a:spcBef>
                <a:spcPct val="30000"/>
              </a:spcBef>
              <a:defRPr kumimoji="1" sz="1200">
                <a:solidFill>
                  <a:schemeClr val="tx1"/>
                </a:solidFill>
                <a:latin typeface="Arial" charset="0"/>
                <a:ea typeface="ＭＳ Ｐ明朝" pitchFamily="18" charset="-128"/>
              </a:defRPr>
            </a:lvl2pPr>
            <a:lvl3pPr marL="1127125" indent="-215900" defTabSz="895350" eaLnBrk="0" hangingPunct="0">
              <a:spcBef>
                <a:spcPct val="30000"/>
              </a:spcBef>
              <a:defRPr kumimoji="1" sz="1200">
                <a:solidFill>
                  <a:schemeClr val="tx1"/>
                </a:solidFill>
                <a:latin typeface="Arial" charset="0"/>
                <a:ea typeface="ＭＳ Ｐ明朝" pitchFamily="18" charset="-128"/>
              </a:defRPr>
            </a:lvl3pPr>
            <a:lvl4pPr marL="1582738" indent="-215900" defTabSz="895350" eaLnBrk="0" hangingPunct="0">
              <a:spcBef>
                <a:spcPct val="30000"/>
              </a:spcBef>
              <a:defRPr kumimoji="1" sz="1200">
                <a:solidFill>
                  <a:schemeClr val="tx1"/>
                </a:solidFill>
                <a:latin typeface="Arial" charset="0"/>
                <a:ea typeface="ＭＳ Ｐ明朝" pitchFamily="18" charset="-128"/>
              </a:defRPr>
            </a:lvl4pPr>
            <a:lvl5pPr marL="2036763" indent="-215900" defTabSz="895350" eaLnBrk="0" hangingPunct="0">
              <a:spcBef>
                <a:spcPct val="30000"/>
              </a:spcBef>
              <a:defRPr kumimoji="1" sz="1200">
                <a:solidFill>
                  <a:schemeClr val="tx1"/>
                </a:solidFill>
                <a:latin typeface="Arial" charset="0"/>
                <a:ea typeface="ＭＳ Ｐ明朝" pitchFamily="18" charset="-128"/>
              </a:defRPr>
            </a:lvl5pPr>
            <a:lvl6pPr marL="2493963" indent="-215900" defTabSz="895350"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51163" indent="-215900" defTabSz="895350"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08363" indent="-215900" defTabSz="895350"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65563" indent="-215900" defTabSz="895350"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eaLnBrk="1" hangingPunct="1">
              <a:spcBef>
                <a:spcPct val="0"/>
              </a:spcBef>
            </a:pPr>
            <a:fld id="{5C77C86A-0881-478E-A66C-2A0F396503B0}" type="slidenum">
              <a:rPr lang="en-US" altLang="ja-JP" smtClean="0">
                <a:solidFill>
                  <a:srgbClr val="000000"/>
                </a:solidFill>
                <a:ea typeface="ＭＳ Ｐゴシック" charset="-128"/>
              </a:rPr>
              <a:pPr eaLnBrk="1" hangingPunct="1">
                <a:spcBef>
                  <a:spcPct val="0"/>
                </a:spcBef>
              </a:pPr>
              <a:t>3</a:t>
            </a:fld>
            <a:endParaRPr lang="en-US" altLang="ja-JP" smtClean="0">
              <a:solidFill>
                <a:srgbClr val="000000"/>
              </a:solidFill>
              <a:ea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14000" y="9371501"/>
            <a:ext cx="2920193" cy="493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295" tIns="45643" rIns="91295" bIns="45643" anchor="b"/>
          <a:lstStyle>
            <a:lvl1pPr defTabSz="928688" eaLnBrk="0" hangingPunct="0">
              <a:defRPr kumimoji="1">
                <a:solidFill>
                  <a:schemeClr val="tx1"/>
                </a:solidFill>
                <a:latin typeface="Arial" charset="0"/>
                <a:ea typeface="ＭＳ Ｐゴシック" pitchFamily="50" charset="-128"/>
              </a:defRPr>
            </a:lvl1pPr>
            <a:lvl2pPr marL="749300" indent="-287338" defTabSz="928688" eaLnBrk="0" hangingPunct="0">
              <a:defRPr kumimoji="1">
                <a:solidFill>
                  <a:schemeClr val="tx1"/>
                </a:solidFill>
                <a:latin typeface="Arial" charset="0"/>
                <a:ea typeface="ＭＳ Ｐゴシック" pitchFamily="50" charset="-128"/>
              </a:defRPr>
            </a:lvl2pPr>
            <a:lvl3pPr marL="1152525" indent="-230188" defTabSz="928688" eaLnBrk="0" hangingPunct="0">
              <a:defRPr kumimoji="1">
                <a:solidFill>
                  <a:schemeClr val="tx1"/>
                </a:solidFill>
                <a:latin typeface="Arial" charset="0"/>
                <a:ea typeface="ＭＳ Ｐゴシック" pitchFamily="50" charset="-128"/>
              </a:defRPr>
            </a:lvl3pPr>
            <a:lvl4pPr marL="1614488" indent="-230188" defTabSz="928688" eaLnBrk="0" hangingPunct="0">
              <a:defRPr kumimoji="1">
                <a:solidFill>
                  <a:schemeClr val="tx1"/>
                </a:solidFill>
                <a:latin typeface="Arial" charset="0"/>
                <a:ea typeface="ＭＳ Ｐゴシック" pitchFamily="50" charset="-128"/>
              </a:defRPr>
            </a:lvl4pPr>
            <a:lvl5pPr marL="2074863" indent="-230188" defTabSz="928688" eaLnBrk="0" hangingPunct="0">
              <a:defRPr kumimoji="1">
                <a:solidFill>
                  <a:schemeClr val="tx1"/>
                </a:solidFill>
                <a:latin typeface="Arial" charset="0"/>
                <a:ea typeface="ＭＳ Ｐゴシック" pitchFamily="50" charset="-128"/>
              </a:defRPr>
            </a:lvl5pPr>
            <a:lvl6pPr marL="25320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6pPr>
            <a:lvl7pPr marL="29892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7pPr>
            <a:lvl8pPr marL="34464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8pPr>
            <a:lvl9pPr marL="39036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r" eaLnBrk="1" hangingPunct="1">
              <a:defRPr/>
            </a:pPr>
            <a:fld id="{3F487436-B64F-44B7-B057-1DA27B9C2593}" type="slidenum">
              <a:rPr lang="en-US" altLang="ja-JP" sz="1200">
                <a:solidFill>
                  <a:prstClr val="black"/>
                </a:solidFill>
              </a:rPr>
              <a:pPr algn="r" eaLnBrk="1" hangingPunct="1">
                <a:defRPr/>
              </a:pPr>
              <a:t>4</a:t>
            </a:fld>
            <a:endParaRPr lang="en-US" altLang="ja-JP" sz="1200">
              <a:solidFill>
                <a:prstClr val="black"/>
              </a:solidFill>
            </a:endParaRPr>
          </a:p>
        </p:txBody>
      </p:sp>
      <p:sp>
        <p:nvSpPr>
          <p:cNvPr id="100355" name="Rectangle 2"/>
          <p:cNvSpPr>
            <a:spLocks noGrp="1" noRot="1" noChangeAspect="1" noChangeArrowheads="1" noTextEdit="1"/>
          </p:cNvSpPr>
          <p:nvPr>
            <p:ph type="sldImg"/>
          </p:nvPr>
        </p:nvSpPr>
        <p:spPr>
          <a:xfrm>
            <a:off x="758825" y="760413"/>
            <a:ext cx="5280025" cy="3656012"/>
          </a:xfrm>
          <a:ln/>
        </p:spPr>
      </p:sp>
      <p:sp>
        <p:nvSpPr>
          <p:cNvPr id="100356" name="Rectangle 3"/>
          <p:cNvSpPr>
            <a:spLocks noGrp="1" noChangeArrowheads="1"/>
          </p:cNvSpPr>
          <p:nvPr>
            <p:ph type="body" idx="1"/>
          </p:nvPr>
        </p:nvSpPr>
        <p:spPr>
          <a:xfrm>
            <a:off x="914229" y="4721206"/>
            <a:ext cx="4948147" cy="4420222"/>
          </a:xfrm>
          <a:noFill/>
        </p:spPr>
        <p:txBody>
          <a:bodyPr lIns="91295" tIns="45643" rIns="91295" bIns="45643"/>
          <a:lstStyle/>
          <a:p>
            <a:pPr eaLnBrk="1" hangingPunct="1"/>
            <a:endParaRPr lang="ja-JP" altLang="ja-JP" smtClean="0">
              <a:ea typeface="ＭＳ Ｐ明朝" charset="-128"/>
            </a:endParaRPr>
          </a:p>
        </p:txBody>
      </p:sp>
      <p:sp>
        <p:nvSpPr>
          <p:cNvPr id="100357" name="Rectangle 4"/>
          <p:cNvSpPr>
            <a:spLocks noChangeArrowheads="1"/>
          </p:cNvSpPr>
          <p:nvPr/>
        </p:nvSpPr>
        <p:spPr bwMode="auto">
          <a:xfrm>
            <a:off x="446119" y="4462769"/>
            <a:ext cx="5774409" cy="507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57" tIns="45840" rIns="91657" bIns="45840"/>
          <a:lstStyle>
            <a:lvl1pPr marL="166688" indent="-166688" defTabSz="917575" eaLnBrk="0" hangingPunct="0">
              <a:spcBef>
                <a:spcPct val="30000"/>
              </a:spcBef>
              <a:defRPr kumimoji="1" sz="1200">
                <a:solidFill>
                  <a:schemeClr val="tx1"/>
                </a:solidFill>
                <a:latin typeface="Arial" charset="0"/>
                <a:ea typeface="ＭＳ Ｐ明朝" charset="-128"/>
              </a:defRPr>
            </a:lvl1pPr>
            <a:lvl2pPr marL="742950" indent="-285750" defTabSz="917575" eaLnBrk="0" hangingPunct="0">
              <a:spcBef>
                <a:spcPct val="30000"/>
              </a:spcBef>
              <a:defRPr kumimoji="1" sz="1200">
                <a:solidFill>
                  <a:schemeClr val="tx1"/>
                </a:solidFill>
                <a:latin typeface="Arial" charset="0"/>
                <a:ea typeface="ＭＳ Ｐ明朝" charset="-128"/>
              </a:defRPr>
            </a:lvl2pPr>
            <a:lvl3pPr marL="1143000" indent="-228600" defTabSz="917575" eaLnBrk="0" hangingPunct="0">
              <a:spcBef>
                <a:spcPct val="30000"/>
              </a:spcBef>
              <a:defRPr kumimoji="1" sz="1200">
                <a:solidFill>
                  <a:schemeClr val="tx1"/>
                </a:solidFill>
                <a:latin typeface="Arial" charset="0"/>
                <a:ea typeface="ＭＳ Ｐ明朝" charset="-128"/>
              </a:defRPr>
            </a:lvl3pPr>
            <a:lvl4pPr marL="1600200" indent="-228600" defTabSz="917575" eaLnBrk="0" hangingPunct="0">
              <a:spcBef>
                <a:spcPct val="30000"/>
              </a:spcBef>
              <a:defRPr kumimoji="1" sz="1200">
                <a:solidFill>
                  <a:schemeClr val="tx1"/>
                </a:solidFill>
                <a:latin typeface="Arial" charset="0"/>
                <a:ea typeface="ＭＳ Ｐ明朝" charset="-128"/>
              </a:defRPr>
            </a:lvl4pPr>
            <a:lvl5pPr marL="2057400" indent="-228600" defTabSz="917575" eaLnBrk="0" hangingPunct="0">
              <a:spcBef>
                <a:spcPct val="30000"/>
              </a:spcBef>
              <a:defRPr kumimoji="1" sz="1200">
                <a:solidFill>
                  <a:schemeClr val="tx1"/>
                </a:solidFill>
                <a:latin typeface="Arial" charset="0"/>
                <a:ea typeface="ＭＳ Ｐ明朝" charset="-128"/>
              </a:defRPr>
            </a:lvl5pPr>
            <a:lvl6pPr marL="2514600" indent="-228600" defTabSz="917575" eaLnBrk="0" fontAlgn="base" hangingPunct="0">
              <a:spcBef>
                <a:spcPct val="30000"/>
              </a:spcBef>
              <a:spcAft>
                <a:spcPct val="0"/>
              </a:spcAft>
              <a:defRPr kumimoji="1" sz="1200">
                <a:solidFill>
                  <a:schemeClr val="tx1"/>
                </a:solidFill>
                <a:latin typeface="Arial" charset="0"/>
                <a:ea typeface="ＭＳ Ｐ明朝" charset="-128"/>
              </a:defRPr>
            </a:lvl6pPr>
            <a:lvl7pPr marL="2971800" indent="-228600" defTabSz="917575" eaLnBrk="0" fontAlgn="base" hangingPunct="0">
              <a:spcBef>
                <a:spcPct val="30000"/>
              </a:spcBef>
              <a:spcAft>
                <a:spcPct val="0"/>
              </a:spcAft>
              <a:defRPr kumimoji="1" sz="1200">
                <a:solidFill>
                  <a:schemeClr val="tx1"/>
                </a:solidFill>
                <a:latin typeface="Arial" charset="0"/>
                <a:ea typeface="ＭＳ Ｐ明朝" charset="-128"/>
              </a:defRPr>
            </a:lvl7pPr>
            <a:lvl8pPr marL="3429000" indent="-228600" defTabSz="917575" eaLnBrk="0" fontAlgn="base" hangingPunct="0">
              <a:spcBef>
                <a:spcPct val="30000"/>
              </a:spcBef>
              <a:spcAft>
                <a:spcPct val="0"/>
              </a:spcAft>
              <a:defRPr kumimoji="1" sz="1200">
                <a:solidFill>
                  <a:schemeClr val="tx1"/>
                </a:solidFill>
                <a:latin typeface="Arial" charset="0"/>
                <a:ea typeface="ＭＳ Ｐ明朝" charset="-128"/>
              </a:defRPr>
            </a:lvl8pPr>
            <a:lvl9pPr marL="3886200" indent="-228600" defTabSz="917575" eaLnBrk="0" fontAlgn="base" hangingPunct="0">
              <a:spcBef>
                <a:spcPct val="30000"/>
              </a:spcBef>
              <a:spcAft>
                <a:spcPct val="0"/>
              </a:spcAft>
              <a:defRPr kumimoji="1" sz="1200">
                <a:solidFill>
                  <a:schemeClr val="tx1"/>
                </a:solidFill>
                <a:latin typeface="Arial" charset="0"/>
                <a:ea typeface="ＭＳ Ｐ明朝" charset="-128"/>
              </a:defRPr>
            </a:lvl9pPr>
          </a:lstStyle>
          <a:p>
            <a:pPr eaLnBrk="1" hangingPunct="1">
              <a:lnSpc>
                <a:spcPct val="85000"/>
              </a:lnSpc>
              <a:spcBef>
                <a:spcPct val="20000"/>
              </a:spcBef>
            </a:pPr>
            <a:endParaRPr lang="ja-JP" altLang="ja-JP" b="0">
              <a:solidFill>
                <a:srgbClr val="000000"/>
              </a:solidFill>
              <a:latin typeface="ＭＳ Ｐゴシック" charset="-128"/>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14000" y="9371501"/>
            <a:ext cx="2920193" cy="493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295" tIns="45643" rIns="91295" bIns="45643" anchor="b"/>
          <a:lstStyle>
            <a:lvl1pPr defTabSz="928688" eaLnBrk="0" hangingPunct="0">
              <a:defRPr kumimoji="1">
                <a:solidFill>
                  <a:schemeClr val="tx1"/>
                </a:solidFill>
                <a:latin typeface="Arial" charset="0"/>
                <a:ea typeface="ＭＳ Ｐゴシック" pitchFamily="50" charset="-128"/>
              </a:defRPr>
            </a:lvl1pPr>
            <a:lvl2pPr marL="749300" indent="-287338" defTabSz="928688" eaLnBrk="0" hangingPunct="0">
              <a:defRPr kumimoji="1">
                <a:solidFill>
                  <a:schemeClr val="tx1"/>
                </a:solidFill>
                <a:latin typeface="Arial" charset="0"/>
                <a:ea typeface="ＭＳ Ｐゴシック" pitchFamily="50" charset="-128"/>
              </a:defRPr>
            </a:lvl2pPr>
            <a:lvl3pPr marL="1152525" indent="-230188" defTabSz="928688" eaLnBrk="0" hangingPunct="0">
              <a:defRPr kumimoji="1">
                <a:solidFill>
                  <a:schemeClr val="tx1"/>
                </a:solidFill>
                <a:latin typeface="Arial" charset="0"/>
                <a:ea typeface="ＭＳ Ｐゴシック" pitchFamily="50" charset="-128"/>
              </a:defRPr>
            </a:lvl3pPr>
            <a:lvl4pPr marL="1614488" indent="-230188" defTabSz="928688" eaLnBrk="0" hangingPunct="0">
              <a:defRPr kumimoji="1">
                <a:solidFill>
                  <a:schemeClr val="tx1"/>
                </a:solidFill>
                <a:latin typeface="Arial" charset="0"/>
                <a:ea typeface="ＭＳ Ｐゴシック" pitchFamily="50" charset="-128"/>
              </a:defRPr>
            </a:lvl4pPr>
            <a:lvl5pPr marL="2074863" indent="-230188" defTabSz="928688" eaLnBrk="0" hangingPunct="0">
              <a:defRPr kumimoji="1">
                <a:solidFill>
                  <a:schemeClr val="tx1"/>
                </a:solidFill>
                <a:latin typeface="Arial" charset="0"/>
                <a:ea typeface="ＭＳ Ｐゴシック" pitchFamily="50" charset="-128"/>
              </a:defRPr>
            </a:lvl5pPr>
            <a:lvl6pPr marL="25320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6pPr>
            <a:lvl7pPr marL="29892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7pPr>
            <a:lvl8pPr marL="34464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8pPr>
            <a:lvl9pPr marL="39036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r" eaLnBrk="1" hangingPunct="1">
              <a:defRPr/>
            </a:pPr>
            <a:fld id="{3F487436-B64F-44B7-B057-1DA27B9C2593}" type="slidenum">
              <a:rPr lang="en-US" altLang="ja-JP" sz="1200">
                <a:solidFill>
                  <a:prstClr val="black"/>
                </a:solidFill>
              </a:rPr>
              <a:pPr algn="r" eaLnBrk="1" hangingPunct="1">
                <a:defRPr/>
              </a:pPr>
              <a:t>6</a:t>
            </a:fld>
            <a:endParaRPr lang="en-US" altLang="ja-JP" sz="1200">
              <a:solidFill>
                <a:prstClr val="black"/>
              </a:solidFill>
            </a:endParaRPr>
          </a:p>
        </p:txBody>
      </p:sp>
      <p:sp>
        <p:nvSpPr>
          <p:cNvPr id="100355" name="Rectangle 2"/>
          <p:cNvSpPr>
            <a:spLocks noGrp="1" noRot="1" noChangeAspect="1" noChangeArrowheads="1" noTextEdit="1"/>
          </p:cNvSpPr>
          <p:nvPr>
            <p:ph type="sldImg"/>
          </p:nvPr>
        </p:nvSpPr>
        <p:spPr>
          <a:xfrm>
            <a:off x="758825" y="760413"/>
            <a:ext cx="5280025" cy="3656012"/>
          </a:xfrm>
          <a:ln/>
        </p:spPr>
      </p:sp>
      <p:sp>
        <p:nvSpPr>
          <p:cNvPr id="100356" name="Rectangle 3"/>
          <p:cNvSpPr>
            <a:spLocks noGrp="1" noChangeArrowheads="1"/>
          </p:cNvSpPr>
          <p:nvPr>
            <p:ph type="body" idx="1"/>
          </p:nvPr>
        </p:nvSpPr>
        <p:spPr>
          <a:xfrm>
            <a:off x="914229" y="4721206"/>
            <a:ext cx="4948147" cy="4420222"/>
          </a:xfrm>
          <a:noFill/>
        </p:spPr>
        <p:txBody>
          <a:bodyPr lIns="91295" tIns="45643" rIns="91295" bIns="45643"/>
          <a:lstStyle/>
          <a:p>
            <a:pPr eaLnBrk="1" hangingPunct="1"/>
            <a:endParaRPr lang="ja-JP" altLang="ja-JP" smtClean="0">
              <a:ea typeface="ＭＳ Ｐ明朝" charset="-128"/>
            </a:endParaRPr>
          </a:p>
        </p:txBody>
      </p:sp>
      <p:sp>
        <p:nvSpPr>
          <p:cNvPr id="100357" name="Rectangle 4"/>
          <p:cNvSpPr>
            <a:spLocks noChangeArrowheads="1"/>
          </p:cNvSpPr>
          <p:nvPr/>
        </p:nvSpPr>
        <p:spPr bwMode="auto">
          <a:xfrm>
            <a:off x="446119" y="4462769"/>
            <a:ext cx="5774409" cy="507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57" tIns="45840" rIns="91657" bIns="45840"/>
          <a:lstStyle>
            <a:lvl1pPr marL="166688" indent="-166688" defTabSz="917575" eaLnBrk="0" hangingPunct="0">
              <a:spcBef>
                <a:spcPct val="30000"/>
              </a:spcBef>
              <a:defRPr kumimoji="1" sz="1200">
                <a:solidFill>
                  <a:schemeClr val="tx1"/>
                </a:solidFill>
                <a:latin typeface="Arial" charset="0"/>
                <a:ea typeface="ＭＳ Ｐ明朝" charset="-128"/>
              </a:defRPr>
            </a:lvl1pPr>
            <a:lvl2pPr marL="742950" indent="-285750" defTabSz="917575" eaLnBrk="0" hangingPunct="0">
              <a:spcBef>
                <a:spcPct val="30000"/>
              </a:spcBef>
              <a:defRPr kumimoji="1" sz="1200">
                <a:solidFill>
                  <a:schemeClr val="tx1"/>
                </a:solidFill>
                <a:latin typeface="Arial" charset="0"/>
                <a:ea typeface="ＭＳ Ｐ明朝" charset="-128"/>
              </a:defRPr>
            </a:lvl2pPr>
            <a:lvl3pPr marL="1143000" indent="-228600" defTabSz="917575" eaLnBrk="0" hangingPunct="0">
              <a:spcBef>
                <a:spcPct val="30000"/>
              </a:spcBef>
              <a:defRPr kumimoji="1" sz="1200">
                <a:solidFill>
                  <a:schemeClr val="tx1"/>
                </a:solidFill>
                <a:latin typeface="Arial" charset="0"/>
                <a:ea typeface="ＭＳ Ｐ明朝" charset="-128"/>
              </a:defRPr>
            </a:lvl3pPr>
            <a:lvl4pPr marL="1600200" indent="-228600" defTabSz="917575" eaLnBrk="0" hangingPunct="0">
              <a:spcBef>
                <a:spcPct val="30000"/>
              </a:spcBef>
              <a:defRPr kumimoji="1" sz="1200">
                <a:solidFill>
                  <a:schemeClr val="tx1"/>
                </a:solidFill>
                <a:latin typeface="Arial" charset="0"/>
                <a:ea typeface="ＭＳ Ｐ明朝" charset="-128"/>
              </a:defRPr>
            </a:lvl4pPr>
            <a:lvl5pPr marL="2057400" indent="-228600" defTabSz="917575" eaLnBrk="0" hangingPunct="0">
              <a:spcBef>
                <a:spcPct val="30000"/>
              </a:spcBef>
              <a:defRPr kumimoji="1" sz="1200">
                <a:solidFill>
                  <a:schemeClr val="tx1"/>
                </a:solidFill>
                <a:latin typeface="Arial" charset="0"/>
                <a:ea typeface="ＭＳ Ｐ明朝" charset="-128"/>
              </a:defRPr>
            </a:lvl5pPr>
            <a:lvl6pPr marL="2514600" indent="-228600" defTabSz="917575" eaLnBrk="0" fontAlgn="base" hangingPunct="0">
              <a:spcBef>
                <a:spcPct val="30000"/>
              </a:spcBef>
              <a:spcAft>
                <a:spcPct val="0"/>
              </a:spcAft>
              <a:defRPr kumimoji="1" sz="1200">
                <a:solidFill>
                  <a:schemeClr val="tx1"/>
                </a:solidFill>
                <a:latin typeface="Arial" charset="0"/>
                <a:ea typeface="ＭＳ Ｐ明朝" charset="-128"/>
              </a:defRPr>
            </a:lvl6pPr>
            <a:lvl7pPr marL="2971800" indent="-228600" defTabSz="917575" eaLnBrk="0" fontAlgn="base" hangingPunct="0">
              <a:spcBef>
                <a:spcPct val="30000"/>
              </a:spcBef>
              <a:spcAft>
                <a:spcPct val="0"/>
              </a:spcAft>
              <a:defRPr kumimoji="1" sz="1200">
                <a:solidFill>
                  <a:schemeClr val="tx1"/>
                </a:solidFill>
                <a:latin typeface="Arial" charset="0"/>
                <a:ea typeface="ＭＳ Ｐ明朝" charset="-128"/>
              </a:defRPr>
            </a:lvl7pPr>
            <a:lvl8pPr marL="3429000" indent="-228600" defTabSz="917575" eaLnBrk="0" fontAlgn="base" hangingPunct="0">
              <a:spcBef>
                <a:spcPct val="30000"/>
              </a:spcBef>
              <a:spcAft>
                <a:spcPct val="0"/>
              </a:spcAft>
              <a:defRPr kumimoji="1" sz="1200">
                <a:solidFill>
                  <a:schemeClr val="tx1"/>
                </a:solidFill>
                <a:latin typeface="Arial" charset="0"/>
                <a:ea typeface="ＭＳ Ｐ明朝" charset="-128"/>
              </a:defRPr>
            </a:lvl8pPr>
            <a:lvl9pPr marL="3886200" indent="-228600" defTabSz="917575" eaLnBrk="0" fontAlgn="base" hangingPunct="0">
              <a:spcBef>
                <a:spcPct val="30000"/>
              </a:spcBef>
              <a:spcAft>
                <a:spcPct val="0"/>
              </a:spcAft>
              <a:defRPr kumimoji="1" sz="1200">
                <a:solidFill>
                  <a:schemeClr val="tx1"/>
                </a:solidFill>
                <a:latin typeface="Arial" charset="0"/>
                <a:ea typeface="ＭＳ Ｐ明朝" charset="-128"/>
              </a:defRPr>
            </a:lvl9pPr>
          </a:lstStyle>
          <a:p>
            <a:pPr eaLnBrk="1" hangingPunct="1">
              <a:lnSpc>
                <a:spcPct val="85000"/>
              </a:lnSpc>
              <a:spcBef>
                <a:spcPct val="20000"/>
              </a:spcBef>
            </a:pPr>
            <a:endParaRPr lang="ja-JP" altLang="ja-JP" b="0">
              <a:solidFill>
                <a:srgbClr val="000000"/>
              </a:solidFill>
              <a:latin typeface="ＭＳ Ｐゴシック" charset="-128"/>
              <a:ea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14000" y="9371501"/>
            <a:ext cx="2920193" cy="493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295" tIns="45643" rIns="91295" bIns="45643" anchor="b"/>
          <a:lstStyle>
            <a:lvl1pPr defTabSz="928688" eaLnBrk="0" hangingPunct="0">
              <a:defRPr kumimoji="1">
                <a:solidFill>
                  <a:schemeClr val="tx1"/>
                </a:solidFill>
                <a:latin typeface="Arial" charset="0"/>
                <a:ea typeface="ＭＳ Ｐゴシック" pitchFamily="50" charset="-128"/>
              </a:defRPr>
            </a:lvl1pPr>
            <a:lvl2pPr marL="749300" indent="-287338" defTabSz="928688" eaLnBrk="0" hangingPunct="0">
              <a:defRPr kumimoji="1">
                <a:solidFill>
                  <a:schemeClr val="tx1"/>
                </a:solidFill>
                <a:latin typeface="Arial" charset="0"/>
                <a:ea typeface="ＭＳ Ｐゴシック" pitchFamily="50" charset="-128"/>
              </a:defRPr>
            </a:lvl2pPr>
            <a:lvl3pPr marL="1152525" indent="-230188" defTabSz="928688" eaLnBrk="0" hangingPunct="0">
              <a:defRPr kumimoji="1">
                <a:solidFill>
                  <a:schemeClr val="tx1"/>
                </a:solidFill>
                <a:latin typeface="Arial" charset="0"/>
                <a:ea typeface="ＭＳ Ｐゴシック" pitchFamily="50" charset="-128"/>
              </a:defRPr>
            </a:lvl3pPr>
            <a:lvl4pPr marL="1614488" indent="-230188" defTabSz="928688" eaLnBrk="0" hangingPunct="0">
              <a:defRPr kumimoji="1">
                <a:solidFill>
                  <a:schemeClr val="tx1"/>
                </a:solidFill>
                <a:latin typeface="Arial" charset="0"/>
                <a:ea typeface="ＭＳ Ｐゴシック" pitchFamily="50" charset="-128"/>
              </a:defRPr>
            </a:lvl4pPr>
            <a:lvl5pPr marL="2074863" indent="-230188" defTabSz="928688" eaLnBrk="0" hangingPunct="0">
              <a:defRPr kumimoji="1">
                <a:solidFill>
                  <a:schemeClr val="tx1"/>
                </a:solidFill>
                <a:latin typeface="Arial" charset="0"/>
                <a:ea typeface="ＭＳ Ｐゴシック" pitchFamily="50" charset="-128"/>
              </a:defRPr>
            </a:lvl5pPr>
            <a:lvl6pPr marL="25320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6pPr>
            <a:lvl7pPr marL="29892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7pPr>
            <a:lvl8pPr marL="34464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8pPr>
            <a:lvl9pPr marL="39036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r" eaLnBrk="1" hangingPunct="1">
              <a:defRPr/>
            </a:pPr>
            <a:fld id="{3F487436-B64F-44B7-B057-1DA27B9C2593}" type="slidenum">
              <a:rPr lang="en-US" altLang="ja-JP" sz="1200">
                <a:solidFill>
                  <a:prstClr val="black"/>
                </a:solidFill>
              </a:rPr>
              <a:pPr algn="r" eaLnBrk="1" hangingPunct="1">
                <a:defRPr/>
              </a:pPr>
              <a:t>7</a:t>
            </a:fld>
            <a:endParaRPr lang="en-US" altLang="ja-JP" sz="1200">
              <a:solidFill>
                <a:prstClr val="black"/>
              </a:solidFill>
            </a:endParaRPr>
          </a:p>
        </p:txBody>
      </p:sp>
      <p:sp>
        <p:nvSpPr>
          <p:cNvPr id="100355" name="Rectangle 2"/>
          <p:cNvSpPr>
            <a:spLocks noGrp="1" noRot="1" noChangeAspect="1" noChangeArrowheads="1" noTextEdit="1"/>
          </p:cNvSpPr>
          <p:nvPr>
            <p:ph type="sldImg"/>
          </p:nvPr>
        </p:nvSpPr>
        <p:spPr>
          <a:xfrm>
            <a:off x="758825" y="760413"/>
            <a:ext cx="5280025" cy="3656012"/>
          </a:xfrm>
          <a:ln/>
        </p:spPr>
      </p:sp>
      <p:sp>
        <p:nvSpPr>
          <p:cNvPr id="100356" name="Rectangle 3"/>
          <p:cNvSpPr>
            <a:spLocks noGrp="1" noChangeArrowheads="1"/>
          </p:cNvSpPr>
          <p:nvPr>
            <p:ph type="body" idx="1"/>
          </p:nvPr>
        </p:nvSpPr>
        <p:spPr>
          <a:xfrm>
            <a:off x="914229" y="4721206"/>
            <a:ext cx="4948147" cy="4420222"/>
          </a:xfrm>
          <a:noFill/>
        </p:spPr>
        <p:txBody>
          <a:bodyPr lIns="91295" tIns="45643" rIns="91295" bIns="45643"/>
          <a:lstStyle/>
          <a:p>
            <a:pPr eaLnBrk="1" hangingPunct="1"/>
            <a:endParaRPr lang="ja-JP" altLang="ja-JP" smtClean="0">
              <a:ea typeface="ＭＳ Ｐ明朝" charset="-128"/>
            </a:endParaRPr>
          </a:p>
        </p:txBody>
      </p:sp>
      <p:sp>
        <p:nvSpPr>
          <p:cNvPr id="100357" name="Rectangle 4"/>
          <p:cNvSpPr>
            <a:spLocks noChangeArrowheads="1"/>
          </p:cNvSpPr>
          <p:nvPr/>
        </p:nvSpPr>
        <p:spPr bwMode="auto">
          <a:xfrm>
            <a:off x="446119" y="4462769"/>
            <a:ext cx="5774409" cy="507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57" tIns="45840" rIns="91657" bIns="45840"/>
          <a:lstStyle>
            <a:lvl1pPr marL="166688" indent="-166688" defTabSz="917575" eaLnBrk="0" hangingPunct="0">
              <a:spcBef>
                <a:spcPct val="30000"/>
              </a:spcBef>
              <a:defRPr kumimoji="1" sz="1200">
                <a:solidFill>
                  <a:schemeClr val="tx1"/>
                </a:solidFill>
                <a:latin typeface="Arial" charset="0"/>
                <a:ea typeface="ＭＳ Ｐ明朝" charset="-128"/>
              </a:defRPr>
            </a:lvl1pPr>
            <a:lvl2pPr marL="742950" indent="-285750" defTabSz="917575" eaLnBrk="0" hangingPunct="0">
              <a:spcBef>
                <a:spcPct val="30000"/>
              </a:spcBef>
              <a:defRPr kumimoji="1" sz="1200">
                <a:solidFill>
                  <a:schemeClr val="tx1"/>
                </a:solidFill>
                <a:latin typeface="Arial" charset="0"/>
                <a:ea typeface="ＭＳ Ｐ明朝" charset="-128"/>
              </a:defRPr>
            </a:lvl2pPr>
            <a:lvl3pPr marL="1143000" indent="-228600" defTabSz="917575" eaLnBrk="0" hangingPunct="0">
              <a:spcBef>
                <a:spcPct val="30000"/>
              </a:spcBef>
              <a:defRPr kumimoji="1" sz="1200">
                <a:solidFill>
                  <a:schemeClr val="tx1"/>
                </a:solidFill>
                <a:latin typeface="Arial" charset="0"/>
                <a:ea typeface="ＭＳ Ｐ明朝" charset="-128"/>
              </a:defRPr>
            </a:lvl3pPr>
            <a:lvl4pPr marL="1600200" indent="-228600" defTabSz="917575" eaLnBrk="0" hangingPunct="0">
              <a:spcBef>
                <a:spcPct val="30000"/>
              </a:spcBef>
              <a:defRPr kumimoji="1" sz="1200">
                <a:solidFill>
                  <a:schemeClr val="tx1"/>
                </a:solidFill>
                <a:latin typeface="Arial" charset="0"/>
                <a:ea typeface="ＭＳ Ｐ明朝" charset="-128"/>
              </a:defRPr>
            </a:lvl4pPr>
            <a:lvl5pPr marL="2057400" indent="-228600" defTabSz="917575" eaLnBrk="0" hangingPunct="0">
              <a:spcBef>
                <a:spcPct val="30000"/>
              </a:spcBef>
              <a:defRPr kumimoji="1" sz="1200">
                <a:solidFill>
                  <a:schemeClr val="tx1"/>
                </a:solidFill>
                <a:latin typeface="Arial" charset="0"/>
                <a:ea typeface="ＭＳ Ｐ明朝" charset="-128"/>
              </a:defRPr>
            </a:lvl5pPr>
            <a:lvl6pPr marL="2514600" indent="-228600" defTabSz="917575" eaLnBrk="0" fontAlgn="base" hangingPunct="0">
              <a:spcBef>
                <a:spcPct val="30000"/>
              </a:spcBef>
              <a:spcAft>
                <a:spcPct val="0"/>
              </a:spcAft>
              <a:defRPr kumimoji="1" sz="1200">
                <a:solidFill>
                  <a:schemeClr val="tx1"/>
                </a:solidFill>
                <a:latin typeface="Arial" charset="0"/>
                <a:ea typeface="ＭＳ Ｐ明朝" charset="-128"/>
              </a:defRPr>
            </a:lvl6pPr>
            <a:lvl7pPr marL="2971800" indent="-228600" defTabSz="917575" eaLnBrk="0" fontAlgn="base" hangingPunct="0">
              <a:spcBef>
                <a:spcPct val="30000"/>
              </a:spcBef>
              <a:spcAft>
                <a:spcPct val="0"/>
              </a:spcAft>
              <a:defRPr kumimoji="1" sz="1200">
                <a:solidFill>
                  <a:schemeClr val="tx1"/>
                </a:solidFill>
                <a:latin typeface="Arial" charset="0"/>
                <a:ea typeface="ＭＳ Ｐ明朝" charset="-128"/>
              </a:defRPr>
            </a:lvl7pPr>
            <a:lvl8pPr marL="3429000" indent="-228600" defTabSz="917575" eaLnBrk="0" fontAlgn="base" hangingPunct="0">
              <a:spcBef>
                <a:spcPct val="30000"/>
              </a:spcBef>
              <a:spcAft>
                <a:spcPct val="0"/>
              </a:spcAft>
              <a:defRPr kumimoji="1" sz="1200">
                <a:solidFill>
                  <a:schemeClr val="tx1"/>
                </a:solidFill>
                <a:latin typeface="Arial" charset="0"/>
                <a:ea typeface="ＭＳ Ｐ明朝" charset="-128"/>
              </a:defRPr>
            </a:lvl8pPr>
            <a:lvl9pPr marL="3886200" indent="-228600" defTabSz="917575" eaLnBrk="0" fontAlgn="base" hangingPunct="0">
              <a:spcBef>
                <a:spcPct val="30000"/>
              </a:spcBef>
              <a:spcAft>
                <a:spcPct val="0"/>
              </a:spcAft>
              <a:defRPr kumimoji="1" sz="1200">
                <a:solidFill>
                  <a:schemeClr val="tx1"/>
                </a:solidFill>
                <a:latin typeface="Arial" charset="0"/>
                <a:ea typeface="ＭＳ Ｐ明朝" charset="-128"/>
              </a:defRPr>
            </a:lvl9pPr>
          </a:lstStyle>
          <a:p>
            <a:pPr eaLnBrk="1" hangingPunct="1">
              <a:lnSpc>
                <a:spcPct val="85000"/>
              </a:lnSpc>
              <a:spcBef>
                <a:spcPct val="20000"/>
              </a:spcBef>
            </a:pPr>
            <a:endParaRPr lang="ja-JP" altLang="ja-JP" b="0">
              <a:solidFill>
                <a:srgbClr val="000000"/>
              </a:solidFill>
              <a:latin typeface="ＭＳ Ｐゴシック" charset="-128"/>
              <a:ea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14000" y="9371501"/>
            <a:ext cx="2920193" cy="493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295" tIns="45643" rIns="91295" bIns="45643" anchor="b"/>
          <a:lstStyle>
            <a:lvl1pPr defTabSz="928688" eaLnBrk="0" hangingPunct="0">
              <a:defRPr kumimoji="1">
                <a:solidFill>
                  <a:schemeClr val="tx1"/>
                </a:solidFill>
                <a:latin typeface="Arial" charset="0"/>
                <a:ea typeface="ＭＳ Ｐゴシック" pitchFamily="50" charset="-128"/>
              </a:defRPr>
            </a:lvl1pPr>
            <a:lvl2pPr marL="749300" indent="-287338" defTabSz="928688" eaLnBrk="0" hangingPunct="0">
              <a:defRPr kumimoji="1">
                <a:solidFill>
                  <a:schemeClr val="tx1"/>
                </a:solidFill>
                <a:latin typeface="Arial" charset="0"/>
                <a:ea typeface="ＭＳ Ｐゴシック" pitchFamily="50" charset="-128"/>
              </a:defRPr>
            </a:lvl2pPr>
            <a:lvl3pPr marL="1152525" indent="-230188" defTabSz="928688" eaLnBrk="0" hangingPunct="0">
              <a:defRPr kumimoji="1">
                <a:solidFill>
                  <a:schemeClr val="tx1"/>
                </a:solidFill>
                <a:latin typeface="Arial" charset="0"/>
                <a:ea typeface="ＭＳ Ｐゴシック" pitchFamily="50" charset="-128"/>
              </a:defRPr>
            </a:lvl3pPr>
            <a:lvl4pPr marL="1614488" indent="-230188" defTabSz="928688" eaLnBrk="0" hangingPunct="0">
              <a:defRPr kumimoji="1">
                <a:solidFill>
                  <a:schemeClr val="tx1"/>
                </a:solidFill>
                <a:latin typeface="Arial" charset="0"/>
                <a:ea typeface="ＭＳ Ｐゴシック" pitchFamily="50" charset="-128"/>
              </a:defRPr>
            </a:lvl4pPr>
            <a:lvl5pPr marL="2074863" indent="-230188" defTabSz="928688" eaLnBrk="0" hangingPunct="0">
              <a:defRPr kumimoji="1">
                <a:solidFill>
                  <a:schemeClr val="tx1"/>
                </a:solidFill>
                <a:latin typeface="Arial" charset="0"/>
                <a:ea typeface="ＭＳ Ｐゴシック" pitchFamily="50" charset="-128"/>
              </a:defRPr>
            </a:lvl5pPr>
            <a:lvl6pPr marL="25320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6pPr>
            <a:lvl7pPr marL="29892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7pPr>
            <a:lvl8pPr marL="34464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8pPr>
            <a:lvl9pPr marL="39036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r" eaLnBrk="1" hangingPunct="1">
              <a:defRPr/>
            </a:pPr>
            <a:fld id="{3F487436-B64F-44B7-B057-1DA27B9C2593}" type="slidenum">
              <a:rPr lang="en-US" altLang="ja-JP" sz="1200">
                <a:solidFill>
                  <a:prstClr val="black"/>
                </a:solidFill>
              </a:rPr>
              <a:pPr algn="r" eaLnBrk="1" hangingPunct="1">
                <a:defRPr/>
              </a:pPr>
              <a:t>8</a:t>
            </a:fld>
            <a:endParaRPr lang="en-US" altLang="ja-JP" sz="1200">
              <a:solidFill>
                <a:prstClr val="black"/>
              </a:solidFill>
            </a:endParaRPr>
          </a:p>
        </p:txBody>
      </p:sp>
      <p:sp>
        <p:nvSpPr>
          <p:cNvPr id="100355" name="Rectangle 2"/>
          <p:cNvSpPr>
            <a:spLocks noGrp="1" noRot="1" noChangeAspect="1" noChangeArrowheads="1" noTextEdit="1"/>
          </p:cNvSpPr>
          <p:nvPr>
            <p:ph type="sldImg"/>
          </p:nvPr>
        </p:nvSpPr>
        <p:spPr>
          <a:xfrm>
            <a:off x="758825" y="760413"/>
            <a:ext cx="5280025" cy="3656012"/>
          </a:xfrm>
          <a:ln/>
        </p:spPr>
      </p:sp>
      <p:sp>
        <p:nvSpPr>
          <p:cNvPr id="100356" name="Rectangle 3"/>
          <p:cNvSpPr>
            <a:spLocks noGrp="1" noChangeArrowheads="1"/>
          </p:cNvSpPr>
          <p:nvPr>
            <p:ph type="body" idx="1"/>
          </p:nvPr>
        </p:nvSpPr>
        <p:spPr>
          <a:xfrm>
            <a:off x="914229" y="4721206"/>
            <a:ext cx="4948147" cy="4420222"/>
          </a:xfrm>
          <a:noFill/>
        </p:spPr>
        <p:txBody>
          <a:bodyPr lIns="91295" tIns="45643" rIns="91295" bIns="45643"/>
          <a:lstStyle/>
          <a:p>
            <a:pPr eaLnBrk="1" hangingPunct="1"/>
            <a:endParaRPr lang="ja-JP" altLang="ja-JP" smtClean="0">
              <a:ea typeface="ＭＳ Ｐ明朝" charset="-128"/>
            </a:endParaRPr>
          </a:p>
        </p:txBody>
      </p:sp>
      <p:sp>
        <p:nvSpPr>
          <p:cNvPr id="100357" name="Rectangle 4"/>
          <p:cNvSpPr>
            <a:spLocks noChangeArrowheads="1"/>
          </p:cNvSpPr>
          <p:nvPr/>
        </p:nvSpPr>
        <p:spPr bwMode="auto">
          <a:xfrm>
            <a:off x="446119" y="4462769"/>
            <a:ext cx="5774409" cy="507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57" tIns="45840" rIns="91657" bIns="45840"/>
          <a:lstStyle>
            <a:lvl1pPr marL="166688" indent="-166688" defTabSz="917575" eaLnBrk="0" hangingPunct="0">
              <a:spcBef>
                <a:spcPct val="30000"/>
              </a:spcBef>
              <a:defRPr kumimoji="1" sz="1200">
                <a:solidFill>
                  <a:schemeClr val="tx1"/>
                </a:solidFill>
                <a:latin typeface="Arial" charset="0"/>
                <a:ea typeface="ＭＳ Ｐ明朝" charset="-128"/>
              </a:defRPr>
            </a:lvl1pPr>
            <a:lvl2pPr marL="742950" indent="-285750" defTabSz="917575" eaLnBrk="0" hangingPunct="0">
              <a:spcBef>
                <a:spcPct val="30000"/>
              </a:spcBef>
              <a:defRPr kumimoji="1" sz="1200">
                <a:solidFill>
                  <a:schemeClr val="tx1"/>
                </a:solidFill>
                <a:latin typeface="Arial" charset="0"/>
                <a:ea typeface="ＭＳ Ｐ明朝" charset="-128"/>
              </a:defRPr>
            </a:lvl2pPr>
            <a:lvl3pPr marL="1143000" indent="-228600" defTabSz="917575" eaLnBrk="0" hangingPunct="0">
              <a:spcBef>
                <a:spcPct val="30000"/>
              </a:spcBef>
              <a:defRPr kumimoji="1" sz="1200">
                <a:solidFill>
                  <a:schemeClr val="tx1"/>
                </a:solidFill>
                <a:latin typeface="Arial" charset="0"/>
                <a:ea typeface="ＭＳ Ｐ明朝" charset="-128"/>
              </a:defRPr>
            </a:lvl3pPr>
            <a:lvl4pPr marL="1600200" indent="-228600" defTabSz="917575" eaLnBrk="0" hangingPunct="0">
              <a:spcBef>
                <a:spcPct val="30000"/>
              </a:spcBef>
              <a:defRPr kumimoji="1" sz="1200">
                <a:solidFill>
                  <a:schemeClr val="tx1"/>
                </a:solidFill>
                <a:latin typeface="Arial" charset="0"/>
                <a:ea typeface="ＭＳ Ｐ明朝" charset="-128"/>
              </a:defRPr>
            </a:lvl4pPr>
            <a:lvl5pPr marL="2057400" indent="-228600" defTabSz="917575" eaLnBrk="0" hangingPunct="0">
              <a:spcBef>
                <a:spcPct val="30000"/>
              </a:spcBef>
              <a:defRPr kumimoji="1" sz="1200">
                <a:solidFill>
                  <a:schemeClr val="tx1"/>
                </a:solidFill>
                <a:latin typeface="Arial" charset="0"/>
                <a:ea typeface="ＭＳ Ｐ明朝" charset="-128"/>
              </a:defRPr>
            </a:lvl5pPr>
            <a:lvl6pPr marL="2514600" indent="-228600" defTabSz="917575" eaLnBrk="0" fontAlgn="base" hangingPunct="0">
              <a:spcBef>
                <a:spcPct val="30000"/>
              </a:spcBef>
              <a:spcAft>
                <a:spcPct val="0"/>
              </a:spcAft>
              <a:defRPr kumimoji="1" sz="1200">
                <a:solidFill>
                  <a:schemeClr val="tx1"/>
                </a:solidFill>
                <a:latin typeface="Arial" charset="0"/>
                <a:ea typeface="ＭＳ Ｐ明朝" charset="-128"/>
              </a:defRPr>
            </a:lvl6pPr>
            <a:lvl7pPr marL="2971800" indent="-228600" defTabSz="917575" eaLnBrk="0" fontAlgn="base" hangingPunct="0">
              <a:spcBef>
                <a:spcPct val="30000"/>
              </a:spcBef>
              <a:spcAft>
                <a:spcPct val="0"/>
              </a:spcAft>
              <a:defRPr kumimoji="1" sz="1200">
                <a:solidFill>
                  <a:schemeClr val="tx1"/>
                </a:solidFill>
                <a:latin typeface="Arial" charset="0"/>
                <a:ea typeface="ＭＳ Ｐ明朝" charset="-128"/>
              </a:defRPr>
            </a:lvl7pPr>
            <a:lvl8pPr marL="3429000" indent="-228600" defTabSz="917575" eaLnBrk="0" fontAlgn="base" hangingPunct="0">
              <a:spcBef>
                <a:spcPct val="30000"/>
              </a:spcBef>
              <a:spcAft>
                <a:spcPct val="0"/>
              </a:spcAft>
              <a:defRPr kumimoji="1" sz="1200">
                <a:solidFill>
                  <a:schemeClr val="tx1"/>
                </a:solidFill>
                <a:latin typeface="Arial" charset="0"/>
                <a:ea typeface="ＭＳ Ｐ明朝" charset="-128"/>
              </a:defRPr>
            </a:lvl8pPr>
            <a:lvl9pPr marL="3886200" indent="-228600" defTabSz="917575" eaLnBrk="0" fontAlgn="base" hangingPunct="0">
              <a:spcBef>
                <a:spcPct val="30000"/>
              </a:spcBef>
              <a:spcAft>
                <a:spcPct val="0"/>
              </a:spcAft>
              <a:defRPr kumimoji="1" sz="1200">
                <a:solidFill>
                  <a:schemeClr val="tx1"/>
                </a:solidFill>
                <a:latin typeface="Arial" charset="0"/>
                <a:ea typeface="ＭＳ Ｐ明朝" charset="-128"/>
              </a:defRPr>
            </a:lvl9pPr>
          </a:lstStyle>
          <a:p>
            <a:pPr eaLnBrk="1" hangingPunct="1">
              <a:lnSpc>
                <a:spcPct val="85000"/>
              </a:lnSpc>
              <a:spcBef>
                <a:spcPct val="20000"/>
              </a:spcBef>
            </a:pPr>
            <a:endParaRPr lang="ja-JP" altLang="ja-JP" b="0">
              <a:solidFill>
                <a:srgbClr val="000000"/>
              </a:solidFill>
              <a:latin typeface="ＭＳ Ｐゴシック" charset="-128"/>
              <a:ea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14000" y="9371501"/>
            <a:ext cx="2920193" cy="493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295" tIns="45643" rIns="91295" bIns="45643" anchor="b"/>
          <a:lstStyle>
            <a:lvl1pPr defTabSz="928688" eaLnBrk="0" hangingPunct="0">
              <a:defRPr kumimoji="1">
                <a:solidFill>
                  <a:schemeClr val="tx1"/>
                </a:solidFill>
                <a:latin typeface="Arial" charset="0"/>
                <a:ea typeface="ＭＳ Ｐゴシック" pitchFamily="50" charset="-128"/>
              </a:defRPr>
            </a:lvl1pPr>
            <a:lvl2pPr marL="749300" indent="-287338" defTabSz="928688" eaLnBrk="0" hangingPunct="0">
              <a:defRPr kumimoji="1">
                <a:solidFill>
                  <a:schemeClr val="tx1"/>
                </a:solidFill>
                <a:latin typeface="Arial" charset="0"/>
                <a:ea typeface="ＭＳ Ｐゴシック" pitchFamily="50" charset="-128"/>
              </a:defRPr>
            </a:lvl2pPr>
            <a:lvl3pPr marL="1152525" indent="-230188" defTabSz="928688" eaLnBrk="0" hangingPunct="0">
              <a:defRPr kumimoji="1">
                <a:solidFill>
                  <a:schemeClr val="tx1"/>
                </a:solidFill>
                <a:latin typeface="Arial" charset="0"/>
                <a:ea typeface="ＭＳ Ｐゴシック" pitchFamily="50" charset="-128"/>
              </a:defRPr>
            </a:lvl3pPr>
            <a:lvl4pPr marL="1614488" indent="-230188" defTabSz="928688" eaLnBrk="0" hangingPunct="0">
              <a:defRPr kumimoji="1">
                <a:solidFill>
                  <a:schemeClr val="tx1"/>
                </a:solidFill>
                <a:latin typeface="Arial" charset="0"/>
                <a:ea typeface="ＭＳ Ｐゴシック" pitchFamily="50" charset="-128"/>
              </a:defRPr>
            </a:lvl4pPr>
            <a:lvl5pPr marL="2074863" indent="-230188" defTabSz="928688" eaLnBrk="0" hangingPunct="0">
              <a:defRPr kumimoji="1">
                <a:solidFill>
                  <a:schemeClr val="tx1"/>
                </a:solidFill>
                <a:latin typeface="Arial" charset="0"/>
                <a:ea typeface="ＭＳ Ｐゴシック" pitchFamily="50" charset="-128"/>
              </a:defRPr>
            </a:lvl5pPr>
            <a:lvl6pPr marL="25320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6pPr>
            <a:lvl7pPr marL="29892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7pPr>
            <a:lvl8pPr marL="34464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8pPr>
            <a:lvl9pPr marL="39036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r" eaLnBrk="1" hangingPunct="1">
              <a:defRPr/>
            </a:pPr>
            <a:fld id="{3F487436-B64F-44B7-B057-1DA27B9C2593}" type="slidenum">
              <a:rPr lang="en-US" altLang="ja-JP" sz="1200">
                <a:solidFill>
                  <a:prstClr val="black"/>
                </a:solidFill>
              </a:rPr>
              <a:pPr algn="r" eaLnBrk="1" hangingPunct="1">
                <a:defRPr/>
              </a:pPr>
              <a:t>9</a:t>
            </a:fld>
            <a:endParaRPr lang="en-US" altLang="ja-JP" sz="1200">
              <a:solidFill>
                <a:prstClr val="black"/>
              </a:solidFill>
            </a:endParaRPr>
          </a:p>
        </p:txBody>
      </p:sp>
      <p:sp>
        <p:nvSpPr>
          <p:cNvPr id="100355" name="Rectangle 2"/>
          <p:cNvSpPr>
            <a:spLocks noGrp="1" noRot="1" noChangeAspect="1" noChangeArrowheads="1" noTextEdit="1"/>
          </p:cNvSpPr>
          <p:nvPr>
            <p:ph type="sldImg"/>
          </p:nvPr>
        </p:nvSpPr>
        <p:spPr>
          <a:xfrm>
            <a:off x="758825" y="760413"/>
            <a:ext cx="5280025" cy="3656012"/>
          </a:xfrm>
          <a:ln/>
        </p:spPr>
      </p:sp>
      <p:sp>
        <p:nvSpPr>
          <p:cNvPr id="100356" name="Rectangle 3"/>
          <p:cNvSpPr>
            <a:spLocks noGrp="1" noChangeArrowheads="1"/>
          </p:cNvSpPr>
          <p:nvPr>
            <p:ph type="body" idx="1"/>
          </p:nvPr>
        </p:nvSpPr>
        <p:spPr>
          <a:xfrm>
            <a:off x="914229" y="4721206"/>
            <a:ext cx="4948147" cy="4420222"/>
          </a:xfrm>
          <a:noFill/>
        </p:spPr>
        <p:txBody>
          <a:bodyPr lIns="91295" tIns="45643" rIns="91295" bIns="45643"/>
          <a:lstStyle/>
          <a:p>
            <a:pPr eaLnBrk="1" hangingPunct="1"/>
            <a:endParaRPr lang="ja-JP" altLang="ja-JP" smtClean="0">
              <a:ea typeface="ＭＳ Ｐ明朝" charset="-128"/>
            </a:endParaRPr>
          </a:p>
        </p:txBody>
      </p:sp>
      <p:sp>
        <p:nvSpPr>
          <p:cNvPr id="100357" name="Rectangle 4"/>
          <p:cNvSpPr>
            <a:spLocks noChangeArrowheads="1"/>
          </p:cNvSpPr>
          <p:nvPr/>
        </p:nvSpPr>
        <p:spPr bwMode="auto">
          <a:xfrm>
            <a:off x="446119" y="4462769"/>
            <a:ext cx="5774409" cy="507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57" tIns="45840" rIns="91657" bIns="45840"/>
          <a:lstStyle>
            <a:lvl1pPr marL="166688" indent="-166688" defTabSz="917575" eaLnBrk="0" hangingPunct="0">
              <a:spcBef>
                <a:spcPct val="30000"/>
              </a:spcBef>
              <a:defRPr kumimoji="1" sz="1200">
                <a:solidFill>
                  <a:schemeClr val="tx1"/>
                </a:solidFill>
                <a:latin typeface="Arial" charset="0"/>
                <a:ea typeface="ＭＳ Ｐ明朝" charset="-128"/>
              </a:defRPr>
            </a:lvl1pPr>
            <a:lvl2pPr marL="742950" indent="-285750" defTabSz="917575" eaLnBrk="0" hangingPunct="0">
              <a:spcBef>
                <a:spcPct val="30000"/>
              </a:spcBef>
              <a:defRPr kumimoji="1" sz="1200">
                <a:solidFill>
                  <a:schemeClr val="tx1"/>
                </a:solidFill>
                <a:latin typeface="Arial" charset="0"/>
                <a:ea typeface="ＭＳ Ｐ明朝" charset="-128"/>
              </a:defRPr>
            </a:lvl2pPr>
            <a:lvl3pPr marL="1143000" indent="-228600" defTabSz="917575" eaLnBrk="0" hangingPunct="0">
              <a:spcBef>
                <a:spcPct val="30000"/>
              </a:spcBef>
              <a:defRPr kumimoji="1" sz="1200">
                <a:solidFill>
                  <a:schemeClr val="tx1"/>
                </a:solidFill>
                <a:latin typeface="Arial" charset="0"/>
                <a:ea typeface="ＭＳ Ｐ明朝" charset="-128"/>
              </a:defRPr>
            </a:lvl3pPr>
            <a:lvl4pPr marL="1600200" indent="-228600" defTabSz="917575" eaLnBrk="0" hangingPunct="0">
              <a:spcBef>
                <a:spcPct val="30000"/>
              </a:spcBef>
              <a:defRPr kumimoji="1" sz="1200">
                <a:solidFill>
                  <a:schemeClr val="tx1"/>
                </a:solidFill>
                <a:latin typeface="Arial" charset="0"/>
                <a:ea typeface="ＭＳ Ｐ明朝" charset="-128"/>
              </a:defRPr>
            </a:lvl4pPr>
            <a:lvl5pPr marL="2057400" indent="-228600" defTabSz="917575" eaLnBrk="0" hangingPunct="0">
              <a:spcBef>
                <a:spcPct val="30000"/>
              </a:spcBef>
              <a:defRPr kumimoji="1" sz="1200">
                <a:solidFill>
                  <a:schemeClr val="tx1"/>
                </a:solidFill>
                <a:latin typeface="Arial" charset="0"/>
                <a:ea typeface="ＭＳ Ｐ明朝" charset="-128"/>
              </a:defRPr>
            </a:lvl5pPr>
            <a:lvl6pPr marL="2514600" indent="-228600" defTabSz="917575" eaLnBrk="0" fontAlgn="base" hangingPunct="0">
              <a:spcBef>
                <a:spcPct val="30000"/>
              </a:spcBef>
              <a:spcAft>
                <a:spcPct val="0"/>
              </a:spcAft>
              <a:defRPr kumimoji="1" sz="1200">
                <a:solidFill>
                  <a:schemeClr val="tx1"/>
                </a:solidFill>
                <a:latin typeface="Arial" charset="0"/>
                <a:ea typeface="ＭＳ Ｐ明朝" charset="-128"/>
              </a:defRPr>
            </a:lvl6pPr>
            <a:lvl7pPr marL="2971800" indent="-228600" defTabSz="917575" eaLnBrk="0" fontAlgn="base" hangingPunct="0">
              <a:spcBef>
                <a:spcPct val="30000"/>
              </a:spcBef>
              <a:spcAft>
                <a:spcPct val="0"/>
              </a:spcAft>
              <a:defRPr kumimoji="1" sz="1200">
                <a:solidFill>
                  <a:schemeClr val="tx1"/>
                </a:solidFill>
                <a:latin typeface="Arial" charset="0"/>
                <a:ea typeface="ＭＳ Ｐ明朝" charset="-128"/>
              </a:defRPr>
            </a:lvl7pPr>
            <a:lvl8pPr marL="3429000" indent="-228600" defTabSz="917575" eaLnBrk="0" fontAlgn="base" hangingPunct="0">
              <a:spcBef>
                <a:spcPct val="30000"/>
              </a:spcBef>
              <a:spcAft>
                <a:spcPct val="0"/>
              </a:spcAft>
              <a:defRPr kumimoji="1" sz="1200">
                <a:solidFill>
                  <a:schemeClr val="tx1"/>
                </a:solidFill>
                <a:latin typeface="Arial" charset="0"/>
                <a:ea typeface="ＭＳ Ｐ明朝" charset="-128"/>
              </a:defRPr>
            </a:lvl8pPr>
            <a:lvl9pPr marL="3886200" indent="-228600" defTabSz="917575" eaLnBrk="0" fontAlgn="base" hangingPunct="0">
              <a:spcBef>
                <a:spcPct val="30000"/>
              </a:spcBef>
              <a:spcAft>
                <a:spcPct val="0"/>
              </a:spcAft>
              <a:defRPr kumimoji="1" sz="1200">
                <a:solidFill>
                  <a:schemeClr val="tx1"/>
                </a:solidFill>
                <a:latin typeface="Arial" charset="0"/>
                <a:ea typeface="ＭＳ Ｐ明朝" charset="-128"/>
              </a:defRPr>
            </a:lvl9pPr>
          </a:lstStyle>
          <a:p>
            <a:pPr eaLnBrk="1" hangingPunct="1">
              <a:lnSpc>
                <a:spcPct val="85000"/>
              </a:lnSpc>
              <a:spcBef>
                <a:spcPct val="20000"/>
              </a:spcBef>
            </a:pPr>
            <a:endParaRPr lang="ja-JP" altLang="ja-JP" b="0">
              <a:solidFill>
                <a:srgbClr val="000000"/>
              </a:solidFill>
              <a:latin typeface="ＭＳ Ｐゴシック" charset="-128"/>
              <a:ea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14000" y="9371501"/>
            <a:ext cx="2920193" cy="493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295" tIns="45643" rIns="91295" bIns="45643" anchor="b"/>
          <a:lstStyle>
            <a:lvl1pPr defTabSz="928688" eaLnBrk="0" hangingPunct="0">
              <a:defRPr kumimoji="1">
                <a:solidFill>
                  <a:schemeClr val="tx1"/>
                </a:solidFill>
                <a:latin typeface="Arial" charset="0"/>
                <a:ea typeface="ＭＳ Ｐゴシック" pitchFamily="50" charset="-128"/>
              </a:defRPr>
            </a:lvl1pPr>
            <a:lvl2pPr marL="749300" indent="-287338" defTabSz="928688" eaLnBrk="0" hangingPunct="0">
              <a:defRPr kumimoji="1">
                <a:solidFill>
                  <a:schemeClr val="tx1"/>
                </a:solidFill>
                <a:latin typeface="Arial" charset="0"/>
                <a:ea typeface="ＭＳ Ｐゴシック" pitchFamily="50" charset="-128"/>
              </a:defRPr>
            </a:lvl2pPr>
            <a:lvl3pPr marL="1152525" indent="-230188" defTabSz="928688" eaLnBrk="0" hangingPunct="0">
              <a:defRPr kumimoji="1">
                <a:solidFill>
                  <a:schemeClr val="tx1"/>
                </a:solidFill>
                <a:latin typeface="Arial" charset="0"/>
                <a:ea typeface="ＭＳ Ｐゴシック" pitchFamily="50" charset="-128"/>
              </a:defRPr>
            </a:lvl3pPr>
            <a:lvl4pPr marL="1614488" indent="-230188" defTabSz="928688" eaLnBrk="0" hangingPunct="0">
              <a:defRPr kumimoji="1">
                <a:solidFill>
                  <a:schemeClr val="tx1"/>
                </a:solidFill>
                <a:latin typeface="Arial" charset="0"/>
                <a:ea typeface="ＭＳ Ｐゴシック" pitchFamily="50" charset="-128"/>
              </a:defRPr>
            </a:lvl4pPr>
            <a:lvl5pPr marL="2074863" indent="-230188" defTabSz="928688" eaLnBrk="0" hangingPunct="0">
              <a:defRPr kumimoji="1">
                <a:solidFill>
                  <a:schemeClr val="tx1"/>
                </a:solidFill>
                <a:latin typeface="Arial" charset="0"/>
                <a:ea typeface="ＭＳ Ｐゴシック" pitchFamily="50" charset="-128"/>
              </a:defRPr>
            </a:lvl5pPr>
            <a:lvl6pPr marL="25320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6pPr>
            <a:lvl7pPr marL="29892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7pPr>
            <a:lvl8pPr marL="34464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8pPr>
            <a:lvl9pPr marL="3903663" indent="-230188" defTabSz="928688"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r" eaLnBrk="1" hangingPunct="1">
              <a:defRPr/>
            </a:pPr>
            <a:fld id="{3F487436-B64F-44B7-B057-1DA27B9C2593}" type="slidenum">
              <a:rPr lang="en-US" altLang="ja-JP" sz="1200">
                <a:solidFill>
                  <a:prstClr val="black"/>
                </a:solidFill>
              </a:rPr>
              <a:pPr algn="r" eaLnBrk="1" hangingPunct="1">
                <a:defRPr/>
              </a:pPr>
              <a:t>10</a:t>
            </a:fld>
            <a:endParaRPr lang="en-US" altLang="ja-JP" sz="1200">
              <a:solidFill>
                <a:prstClr val="black"/>
              </a:solidFill>
            </a:endParaRPr>
          </a:p>
        </p:txBody>
      </p:sp>
      <p:sp>
        <p:nvSpPr>
          <p:cNvPr id="100355" name="Rectangle 2"/>
          <p:cNvSpPr>
            <a:spLocks noGrp="1" noRot="1" noChangeAspect="1" noChangeArrowheads="1" noTextEdit="1"/>
          </p:cNvSpPr>
          <p:nvPr>
            <p:ph type="sldImg"/>
          </p:nvPr>
        </p:nvSpPr>
        <p:spPr>
          <a:xfrm>
            <a:off x="758825" y="760413"/>
            <a:ext cx="5280025" cy="3656012"/>
          </a:xfrm>
          <a:ln/>
        </p:spPr>
      </p:sp>
      <p:sp>
        <p:nvSpPr>
          <p:cNvPr id="100356" name="Rectangle 3"/>
          <p:cNvSpPr>
            <a:spLocks noGrp="1" noChangeArrowheads="1"/>
          </p:cNvSpPr>
          <p:nvPr>
            <p:ph type="body" idx="1"/>
          </p:nvPr>
        </p:nvSpPr>
        <p:spPr>
          <a:xfrm>
            <a:off x="914229" y="4721206"/>
            <a:ext cx="4948147" cy="4420222"/>
          </a:xfrm>
          <a:noFill/>
        </p:spPr>
        <p:txBody>
          <a:bodyPr lIns="91295" tIns="45643" rIns="91295" bIns="45643"/>
          <a:lstStyle/>
          <a:p>
            <a:pPr eaLnBrk="1" hangingPunct="1"/>
            <a:endParaRPr lang="ja-JP" altLang="ja-JP" smtClean="0">
              <a:ea typeface="ＭＳ Ｐ明朝" charset="-128"/>
            </a:endParaRPr>
          </a:p>
        </p:txBody>
      </p:sp>
      <p:sp>
        <p:nvSpPr>
          <p:cNvPr id="100357" name="Rectangle 4"/>
          <p:cNvSpPr>
            <a:spLocks noChangeArrowheads="1"/>
          </p:cNvSpPr>
          <p:nvPr/>
        </p:nvSpPr>
        <p:spPr bwMode="auto">
          <a:xfrm>
            <a:off x="446119" y="4462769"/>
            <a:ext cx="5774409" cy="5075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57" tIns="45840" rIns="91657" bIns="45840"/>
          <a:lstStyle>
            <a:lvl1pPr marL="166688" indent="-166688" defTabSz="917575" eaLnBrk="0" hangingPunct="0">
              <a:spcBef>
                <a:spcPct val="30000"/>
              </a:spcBef>
              <a:defRPr kumimoji="1" sz="1200">
                <a:solidFill>
                  <a:schemeClr val="tx1"/>
                </a:solidFill>
                <a:latin typeface="Arial" charset="0"/>
                <a:ea typeface="ＭＳ Ｐ明朝" charset="-128"/>
              </a:defRPr>
            </a:lvl1pPr>
            <a:lvl2pPr marL="742950" indent="-285750" defTabSz="917575" eaLnBrk="0" hangingPunct="0">
              <a:spcBef>
                <a:spcPct val="30000"/>
              </a:spcBef>
              <a:defRPr kumimoji="1" sz="1200">
                <a:solidFill>
                  <a:schemeClr val="tx1"/>
                </a:solidFill>
                <a:latin typeface="Arial" charset="0"/>
                <a:ea typeface="ＭＳ Ｐ明朝" charset="-128"/>
              </a:defRPr>
            </a:lvl2pPr>
            <a:lvl3pPr marL="1143000" indent="-228600" defTabSz="917575" eaLnBrk="0" hangingPunct="0">
              <a:spcBef>
                <a:spcPct val="30000"/>
              </a:spcBef>
              <a:defRPr kumimoji="1" sz="1200">
                <a:solidFill>
                  <a:schemeClr val="tx1"/>
                </a:solidFill>
                <a:latin typeface="Arial" charset="0"/>
                <a:ea typeface="ＭＳ Ｐ明朝" charset="-128"/>
              </a:defRPr>
            </a:lvl3pPr>
            <a:lvl4pPr marL="1600200" indent="-228600" defTabSz="917575" eaLnBrk="0" hangingPunct="0">
              <a:spcBef>
                <a:spcPct val="30000"/>
              </a:spcBef>
              <a:defRPr kumimoji="1" sz="1200">
                <a:solidFill>
                  <a:schemeClr val="tx1"/>
                </a:solidFill>
                <a:latin typeface="Arial" charset="0"/>
                <a:ea typeface="ＭＳ Ｐ明朝" charset="-128"/>
              </a:defRPr>
            </a:lvl4pPr>
            <a:lvl5pPr marL="2057400" indent="-228600" defTabSz="917575" eaLnBrk="0" hangingPunct="0">
              <a:spcBef>
                <a:spcPct val="30000"/>
              </a:spcBef>
              <a:defRPr kumimoji="1" sz="1200">
                <a:solidFill>
                  <a:schemeClr val="tx1"/>
                </a:solidFill>
                <a:latin typeface="Arial" charset="0"/>
                <a:ea typeface="ＭＳ Ｐ明朝" charset="-128"/>
              </a:defRPr>
            </a:lvl5pPr>
            <a:lvl6pPr marL="2514600" indent="-228600" defTabSz="917575" eaLnBrk="0" fontAlgn="base" hangingPunct="0">
              <a:spcBef>
                <a:spcPct val="30000"/>
              </a:spcBef>
              <a:spcAft>
                <a:spcPct val="0"/>
              </a:spcAft>
              <a:defRPr kumimoji="1" sz="1200">
                <a:solidFill>
                  <a:schemeClr val="tx1"/>
                </a:solidFill>
                <a:latin typeface="Arial" charset="0"/>
                <a:ea typeface="ＭＳ Ｐ明朝" charset="-128"/>
              </a:defRPr>
            </a:lvl6pPr>
            <a:lvl7pPr marL="2971800" indent="-228600" defTabSz="917575" eaLnBrk="0" fontAlgn="base" hangingPunct="0">
              <a:spcBef>
                <a:spcPct val="30000"/>
              </a:spcBef>
              <a:spcAft>
                <a:spcPct val="0"/>
              </a:spcAft>
              <a:defRPr kumimoji="1" sz="1200">
                <a:solidFill>
                  <a:schemeClr val="tx1"/>
                </a:solidFill>
                <a:latin typeface="Arial" charset="0"/>
                <a:ea typeface="ＭＳ Ｐ明朝" charset="-128"/>
              </a:defRPr>
            </a:lvl7pPr>
            <a:lvl8pPr marL="3429000" indent="-228600" defTabSz="917575" eaLnBrk="0" fontAlgn="base" hangingPunct="0">
              <a:spcBef>
                <a:spcPct val="30000"/>
              </a:spcBef>
              <a:spcAft>
                <a:spcPct val="0"/>
              </a:spcAft>
              <a:defRPr kumimoji="1" sz="1200">
                <a:solidFill>
                  <a:schemeClr val="tx1"/>
                </a:solidFill>
                <a:latin typeface="Arial" charset="0"/>
                <a:ea typeface="ＭＳ Ｐ明朝" charset="-128"/>
              </a:defRPr>
            </a:lvl8pPr>
            <a:lvl9pPr marL="3886200" indent="-228600" defTabSz="917575" eaLnBrk="0" fontAlgn="base" hangingPunct="0">
              <a:spcBef>
                <a:spcPct val="30000"/>
              </a:spcBef>
              <a:spcAft>
                <a:spcPct val="0"/>
              </a:spcAft>
              <a:defRPr kumimoji="1" sz="1200">
                <a:solidFill>
                  <a:schemeClr val="tx1"/>
                </a:solidFill>
                <a:latin typeface="Arial" charset="0"/>
                <a:ea typeface="ＭＳ Ｐ明朝" charset="-128"/>
              </a:defRPr>
            </a:lvl9pPr>
          </a:lstStyle>
          <a:p>
            <a:pPr eaLnBrk="1" hangingPunct="1">
              <a:lnSpc>
                <a:spcPct val="85000"/>
              </a:lnSpc>
              <a:spcBef>
                <a:spcPct val="20000"/>
              </a:spcBef>
            </a:pPr>
            <a:endParaRPr lang="ja-JP" altLang="ja-JP" b="0">
              <a:solidFill>
                <a:srgbClr val="000000"/>
              </a:solidFill>
              <a:latin typeface="ＭＳ Ｐゴシック" charset="-128"/>
              <a:ea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B13600F-1754-4021-9E9E-EE239A14C91A}" type="datetime1">
              <a:rPr kumimoji="1" lang="ja-JP" altLang="en-US" smtClean="0"/>
              <a:t>2017/8/14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56D3A4E-9A59-4E6B-BF4A-AE0DD7BCF8CE}" type="slidenum">
              <a:rPr kumimoji="1" lang="ja-JP" altLang="en-US" smtClean="0"/>
              <a:t>‹#›</a:t>
            </a:fld>
            <a:endParaRPr kumimoji="1" lang="ja-JP" altLang="en-US"/>
          </a:p>
        </p:txBody>
      </p:sp>
    </p:spTree>
    <p:extLst>
      <p:ext uri="{BB962C8B-B14F-4D97-AF65-F5344CB8AC3E}">
        <p14:creationId xmlns:p14="http://schemas.microsoft.com/office/powerpoint/2010/main" val="370065886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4B852CA-DA54-4E20-A49D-9BA3AEB03369}" type="datetime1">
              <a:rPr kumimoji="1" lang="ja-JP" altLang="en-US" smtClean="0"/>
              <a:t>2017/8/14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56D3A4E-9A59-4E6B-BF4A-AE0DD7BCF8CE}" type="slidenum">
              <a:rPr kumimoji="1" lang="ja-JP" altLang="en-US" smtClean="0"/>
              <a:t>‹#›</a:t>
            </a:fld>
            <a:endParaRPr kumimoji="1" lang="ja-JP" altLang="en-US"/>
          </a:p>
        </p:txBody>
      </p:sp>
    </p:spTree>
    <p:extLst>
      <p:ext uri="{BB962C8B-B14F-4D97-AF65-F5344CB8AC3E}">
        <p14:creationId xmlns:p14="http://schemas.microsoft.com/office/powerpoint/2010/main" val="1205723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1"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1"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0EC1FCF-BCB8-4E64-B10D-79A628F414DF}" type="datetime1">
              <a:rPr kumimoji="1" lang="ja-JP" altLang="en-US" smtClean="0"/>
              <a:t>2017/8/14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56D3A4E-9A59-4E6B-BF4A-AE0DD7BCF8CE}" type="slidenum">
              <a:rPr kumimoji="1" lang="ja-JP" altLang="en-US" smtClean="0"/>
              <a:t>‹#›</a:t>
            </a:fld>
            <a:endParaRPr kumimoji="1" lang="ja-JP" altLang="en-US"/>
          </a:p>
        </p:txBody>
      </p:sp>
    </p:spTree>
    <p:extLst>
      <p:ext uri="{BB962C8B-B14F-4D97-AF65-F5344CB8AC3E}">
        <p14:creationId xmlns:p14="http://schemas.microsoft.com/office/powerpoint/2010/main" val="1412715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10"/>
          </p:nvPr>
        </p:nvSpPr>
        <p:spPr/>
        <p:txBody>
          <a:bodyPr/>
          <a:lstStyle/>
          <a:p>
            <a:fld id="{37E197C4-4F43-4828-A928-EA02F22A44E1}" type="datetime1">
              <a:rPr kumimoji="1" lang="ja-JP" altLang="en-US" smtClean="0"/>
              <a:t>2017/8/14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7" name="スライド番号プレースホルダー 5"/>
          <p:cNvSpPr>
            <a:spLocks noGrp="1"/>
          </p:cNvSpPr>
          <p:nvPr>
            <p:ph type="sldNum" sz="quarter" idx="12"/>
          </p:nvPr>
        </p:nvSpPr>
        <p:spPr>
          <a:xfrm>
            <a:off x="7099300" y="6356353"/>
            <a:ext cx="2311401" cy="365125"/>
          </a:xfrm>
        </p:spPr>
        <p:txBody>
          <a:bodyPr/>
          <a:lstStyle/>
          <a:p>
            <a:fld id="{E56D3A4E-9A59-4E6B-BF4A-AE0DD7BCF8CE}" type="slidenum">
              <a:rPr kumimoji="1" lang="ja-JP" altLang="en-US" smtClean="0"/>
              <a:t>‹#›</a:t>
            </a:fld>
            <a:endParaRPr kumimoji="1" lang="ja-JP" altLang="en-US"/>
          </a:p>
        </p:txBody>
      </p:sp>
    </p:spTree>
    <p:extLst>
      <p:ext uri="{BB962C8B-B14F-4D97-AF65-F5344CB8AC3E}">
        <p14:creationId xmlns:p14="http://schemas.microsoft.com/office/powerpoint/2010/main" val="196143585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98B9ECA-D379-4C8C-BC34-5ADF95E5FE0C}" type="datetime1">
              <a:rPr kumimoji="1" lang="ja-JP" altLang="en-US" smtClean="0"/>
              <a:t>2017/8/14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56D3A4E-9A59-4E6B-BF4A-AE0DD7BCF8CE}" type="slidenum">
              <a:rPr kumimoji="1" lang="ja-JP" altLang="en-US" smtClean="0"/>
              <a:t>‹#›</a:t>
            </a:fld>
            <a:endParaRPr kumimoji="1" lang="ja-JP" altLang="en-US"/>
          </a:p>
        </p:txBody>
      </p:sp>
    </p:spTree>
    <p:extLst>
      <p:ext uri="{BB962C8B-B14F-4D97-AF65-F5344CB8AC3E}">
        <p14:creationId xmlns:p14="http://schemas.microsoft.com/office/powerpoint/2010/main" val="72454273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3"/>
            <a:ext cx="43751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3"/>
            <a:ext cx="43751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CBDDB2E9-158E-473F-80D1-1D877F511E2C}" type="datetime1">
              <a:rPr kumimoji="1" lang="ja-JP" altLang="en-US" smtClean="0"/>
              <a:t>2017/8/14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56D3A4E-9A59-4E6B-BF4A-AE0DD7BCF8CE}" type="slidenum">
              <a:rPr kumimoji="1" lang="ja-JP" altLang="en-US" smtClean="0"/>
              <a:t>‹#›</a:t>
            </a:fld>
            <a:endParaRPr kumimoji="1" lang="ja-JP" altLang="en-US"/>
          </a:p>
        </p:txBody>
      </p:sp>
    </p:spTree>
    <p:extLst>
      <p:ext uri="{BB962C8B-B14F-4D97-AF65-F5344CB8AC3E}">
        <p14:creationId xmlns:p14="http://schemas.microsoft.com/office/powerpoint/2010/main" val="270151550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1"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C9E86DE-3E6C-414E-AE05-917098197C98}" type="datetime1">
              <a:rPr kumimoji="1" lang="ja-JP" altLang="en-US" smtClean="0"/>
              <a:t>2017/8/14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56D3A4E-9A59-4E6B-BF4A-AE0DD7BCF8CE}" type="slidenum">
              <a:rPr kumimoji="1" lang="ja-JP" altLang="en-US" smtClean="0"/>
              <a:t>‹#›</a:t>
            </a:fld>
            <a:endParaRPr kumimoji="1" lang="ja-JP" altLang="en-US"/>
          </a:p>
        </p:txBody>
      </p:sp>
    </p:spTree>
    <p:extLst>
      <p:ext uri="{BB962C8B-B14F-4D97-AF65-F5344CB8AC3E}">
        <p14:creationId xmlns:p14="http://schemas.microsoft.com/office/powerpoint/2010/main" val="247423668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5B7B7E0-11E4-4CCB-A5EB-0D43337825F7}" type="datetime1">
              <a:rPr kumimoji="1" lang="ja-JP" altLang="en-US" smtClean="0"/>
              <a:t>2017/8/14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56D3A4E-9A59-4E6B-BF4A-AE0DD7BCF8CE}" type="slidenum">
              <a:rPr kumimoji="1" lang="ja-JP" altLang="en-US" smtClean="0"/>
              <a:t>‹#›</a:t>
            </a:fld>
            <a:endParaRPr kumimoji="1" lang="ja-JP" altLang="en-US"/>
          </a:p>
        </p:txBody>
      </p:sp>
    </p:spTree>
    <p:extLst>
      <p:ext uri="{BB962C8B-B14F-4D97-AF65-F5344CB8AC3E}">
        <p14:creationId xmlns:p14="http://schemas.microsoft.com/office/powerpoint/2010/main" val="384047658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4FB97B6-4F09-4F75-9A59-7AD2A5CC543E}" type="datetime1">
              <a:rPr kumimoji="1" lang="ja-JP" altLang="en-US" smtClean="0"/>
              <a:t>2017/8/14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56D3A4E-9A59-4E6B-BF4A-AE0DD7BCF8CE}" type="slidenum">
              <a:rPr kumimoji="1" lang="ja-JP" altLang="en-US" smtClean="0"/>
              <a:t>‹#›</a:t>
            </a:fld>
            <a:endParaRPr kumimoji="1" lang="ja-JP" altLang="en-US"/>
          </a:p>
        </p:txBody>
      </p:sp>
    </p:spTree>
    <p:extLst>
      <p:ext uri="{BB962C8B-B14F-4D97-AF65-F5344CB8AC3E}">
        <p14:creationId xmlns:p14="http://schemas.microsoft.com/office/powerpoint/2010/main" val="2866736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005"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1" y="1435102"/>
            <a:ext cx="325900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2EF885F-CB90-4943-ABB0-6F761A587BA6}" type="datetime1">
              <a:rPr kumimoji="1" lang="ja-JP" altLang="en-US" smtClean="0"/>
              <a:t>2017/8/14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56D3A4E-9A59-4E6B-BF4A-AE0DD7BCF8CE}" type="slidenum">
              <a:rPr kumimoji="1" lang="ja-JP" altLang="en-US" smtClean="0"/>
              <a:t>‹#›</a:t>
            </a:fld>
            <a:endParaRPr kumimoji="1" lang="ja-JP" altLang="en-US"/>
          </a:p>
        </p:txBody>
      </p:sp>
    </p:spTree>
    <p:extLst>
      <p:ext uri="{BB962C8B-B14F-4D97-AF65-F5344CB8AC3E}">
        <p14:creationId xmlns:p14="http://schemas.microsoft.com/office/powerpoint/2010/main" val="1239892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7"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7"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7"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A777F48-0E36-4E4F-AB48-B3ED7659673B}" type="datetime1">
              <a:rPr kumimoji="1" lang="ja-JP" altLang="en-US" smtClean="0"/>
              <a:t>2017/8/14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56D3A4E-9A59-4E6B-BF4A-AE0DD7BCF8CE}" type="slidenum">
              <a:rPr kumimoji="1" lang="ja-JP" altLang="en-US" smtClean="0"/>
              <a:t>‹#›</a:t>
            </a:fld>
            <a:endParaRPr kumimoji="1" lang="ja-JP" altLang="en-US"/>
          </a:p>
        </p:txBody>
      </p:sp>
    </p:spTree>
    <p:extLst>
      <p:ext uri="{BB962C8B-B14F-4D97-AF65-F5344CB8AC3E}">
        <p14:creationId xmlns:p14="http://schemas.microsoft.com/office/powerpoint/2010/main" val="4202841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1"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1" y="1600203"/>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1" y="6356353"/>
            <a:ext cx="231140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554E7A-10FE-4CF5-B0CD-D9F67D05BA88}" type="datetime1">
              <a:rPr kumimoji="1" lang="ja-JP" altLang="en-US" smtClean="0"/>
              <a:t>2017/8/14</a:t>
            </a:fld>
            <a:endParaRPr kumimoji="1" lang="ja-JP" altLang="en-US"/>
          </a:p>
        </p:txBody>
      </p:sp>
      <p:sp>
        <p:nvSpPr>
          <p:cNvPr id="5" name="フッター プレースホルダー 4"/>
          <p:cNvSpPr>
            <a:spLocks noGrp="1"/>
          </p:cNvSpPr>
          <p:nvPr>
            <p:ph type="ftr" sz="quarter" idx="3"/>
          </p:nvPr>
        </p:nvSpPr>
        <p:spPr>
          <a:xfrm>
            <a:off x="3384551"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3"/>
            <a:ext cx="231140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6D3A4E-9A59-4E6B-BF4A-AE0DD7BCF8CE}" type="slidenum">
              <a:rPr kumimoji="1" lang="ja-JP" altLang="en-US" smtClean="0"/>
              <a:t>‹#›</a:t>
            </a:fld>
            <a:endParaRPr kumimoji="1" lang="ja-JP" altLang="en-US"/>
          </a:p>
        </p:txBody>
      </p:sp>
    </p:spTree>
    <p:extLst>
      <p:ext uri="{BB962C8B-B14F-4D97-AF65-F5344CB8AC3E}">
        <p14:creationId xmlns:p14="http://schemas.microsoft.com/office/powerpoint/2010/main" val="2381049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ChangeArrowheads="1"/>
          </p:cNvSpPr>
          <p:nvPr/>
        </p:nvSpPr>
        <p:spPr bwMode="auto">
          <a:xfrm>
            <a:off x="258763" y="1991606"/>
            <a:ext cx="9399587" cy="183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6" tIns="45697" rIns="91396" bIns="45697"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spcAft>
                <a:spcPts val="300"/>
              </a:spcAft>
              <a:buFontTx/>
              <a:buNone/>
            </a:pPr>
            <a:r>
              <a:rPr lang="ja-JP" altLang="en-US" sz="4000" b="1" dirty="0" smtClean="0">
                <a:solidFill>
                  <a:schemeClr val="tx2"/>
                </a:solidFill>
              </a:rPr>
              <a:t>気候関連</a:t>
            </a:r>
            <a:r>
              <a:rPr lang="ja-JP" altLang="en-US" sz="4000" b="1" dirty="0">
                <a:solidFill>
                  <a:schemeClr val="tx2"/>
                </a:solidFill>
              </a:rPr>
              <a:t>財務情報開示</a:t>
            </a:r>
            <a:r>
              <a:rPr lang="ja-JP" altLang="en-US" sz="4000" b="1" dirty="0" smtClean="0">
                <a:solidFill>
                  <a:schemeClr val="tx2"/>
                </a:solidFill>
              </a:rPr>
              <a:t>タスクフォース（</a:t>
            </a:r>
            <a:r>
              <a:rPr lang="en-US" altLang="ja-JP" sz="4000" b="1" dirty="0" smtClean="0">
                <a:solidFill>
                  <a:schemeClr val="tx2"/>
                </a:solidFill>
              </a:rPr>
              <a:t>TCFD</a:t>
            </a:r>
            <a:r>
              <a:rPr lang="ja-JP" altLang="en-US" sz="4000" b="1" dirty="0" smtClean="0">
                <a:solidFill>
                  <a:schemeClr val="tx2"/>
                </a:solidFill>
              </a:rPr>
              <a:t>）による報告書について</a:t>
            </a:r>
            <a:endParaRPr lang="ja-JP" altLang="en-US" sz="4000" b="1" dirty="0">
              <a:solidFill>
                <a:schemeClr val="tx2"/>
              </a:solidFill>
            </a:endParaRPr>
          </a:p>
        </p:txBody>
      </p:sp>
      <p:pic>
        <p:nvPicPr>
          <p:cNvPr id="89091" name="Picture 4" descr="シンボルマーク"/>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988" y="3933825"/>
            <a:ext cx="249555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2"/>
          <p:cNvSpPr>
            <a:spLocks noChangeArrowheads="1"/>
          </p:cNvSpPr>
          <p:nvPr/>
        </p:nvSpPr>
        <p:spPr bwMode="auto">
          <a:xfrm>
            <a:off x="-1" y="4320066"/>
            <a:ext cx="9905999" cy="792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6" tIns="45697" rIns="91396" bIns="45697"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spcAft>
                <a:spcPts val="300"/>
              </a:spcAft>
              <a:buFontTx/>
              <a:buNone/>
            </a:pPr>
            <a:r>
              <a:rPr lang="en-US" altLang="ja-JP" dirty="0" smtClean="0">
                <a:solidFill>
                  <a:schemeClr val="tx2"/>
                </a:solidFill>
              </a:rPr>
              <a:t>2017</a:t>
            </a:r>
            <a:r>
              <a:rPr lang="ja-JP" altLang="en-US" dirty="0" smtClean="0">
                <a:solidFill>
                  <a:schemeClr val="tx2"/>
                </a:solidFill>
              </a:rPr>
              <a:t>年８月７日</a:t>
            </a:r>
            <a:endParaRPr lang="ja-JP" altLang="en-US" dirty="0">
              <a:solidFill>
                <a:schemeClr val="tx2"/>
              </a:solidFill>
            </a:endParaRPr>
          </a:p>
        </p:txBody>
      </p:sp>
    </p:spTree>
    <p:extLst>
      <p:ext uri="{BB962C8B-B14F-4D97-AF65-F5344CB8AC3E}">
        <p14:creationId xmlns:p14="http://schemas.microsoft.com/office/powerpoint/2010/main" val="3224222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15"/>
          <p:cNvSpPr>
            <a:spLocks noChangeShapeType="1"/>
          </p:cNvSpPr>
          <p:nvPr/>
        </p:nvSpPr>
        <p:spPr bwMode="auto">
          <a:xfrm>
            <a:off x="115888" y="635000"/>
            <a:ext cx="9642475" cy="0"/>
          </a:xfrm>
          <a:prstGeom prst="line">
            <a:avLst/>
          </a:prstGeom>
          <a:noFill/>
          <a:ln w="63500">
            <a:solidFill>
              <a:srgbClr val="0000FF"/>
            </a:solidFill>
            <a:round/>
            <a:headEnd/>
            <a:tailEnd/>
          </a:ln>
          <a:effectLst>
            <a:outerShdw blurRad="63500" dist="46662" dir="2115817" algn="ctr" rotWithShape="0">
              <a:srgbClr val="000000">
                <a:alpha val="50000"/>
              </a:srgbClr>
            </a:outerShdw>
          </a:effectLst>
          <a:extLst>
            <a:ext uri="{909E8E84-426E-40DD-AFC4-6F175D3DCCD1}">
              <a14:hiddenFill xmlns:a14="http://schemas.microsoft.com/office/drawing/2010/main">
                <a:noFill/>
              </a14:hiddenFill>
            </a:ext>
          </a:extLst>
        </p:spPr>
        <p:txBody>
          <a:bodyPr/>
          <a:lstStyle/>
          <a:p>
            <a:pPr algn="ctr">
              <a:defRPr/>
            </a:pPr>
            <a:endParaRPr lang="ja-JP" altLang="en-US">
              <a:solidFill>
                <a:srgbClr val="000000"/>
              </a:solidFill>
              <a:ea typeface="ＭＳ Ｐゴシック" charset="0"/>
              <a:cs typeface="ＭＳ Ｐゴシック" charset="0"/>
            </a:endParaRPr>
          </a:p>
        </p:txBody>
      </p:sp>
      <p:sp>
        <p:nvSpPr>
          <p:cNvPr id="58371" name="スライド番号プレースホルダ 3"/>
          <p:cNvSpPr txBox="1">
            <a:spLocks noGrp="1"/>
          </p:cNvSpPr>
          <p:nvPr/>
        </p:nvSpPr>
        <p:spPr bwMode="auto">
          <a:xfrm>
            <a:off x="7683500" y="6597650"/>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r" eaLnBrk="1" hangingPunct="1">
              <a:spcBef>
                <a:spcPct val="0"/>
              </a:spcBef>
              <a:buFontTx/>
              <a:buNone/>
            </a:pPr>
            <a:endParaRPr lang="ja-JP" altLang="ja-JP" sz="1600" b="0">
              <a:solidFill>
                <a:srgbClr val="000000"/>
              </a:solidFill>
            </a:endParaRPr>
          </a:p>
        </p:txBody>
      </p:sp>
      <p:sp>
        <p:nvSpPr>
          <p:cNvPr id="19460" name="Text Box 1643"/>
          <p:cNvSpPr txBox="1">
            <a:spLocks noChangeArrowheads="1"/>
          </p:cNvSpPr>
          <p:nvPr/>
        </p:nvSpPr>
        <p:spPr bwMode="auto">
          <a:xfrm>
            <a:off x="195263" y="115888"/>
            <a:ext cx="9485312" cy="482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9970" tIns="46784" rIns="89970" bIns="46784">
            <a:spAutoFit/>
          </a:bodyPr>
          <a:lstStyle>
            <a:lvl1pPr marL="428625" indent="-428625">
              <a:tabLst>
                <a:tab pos="3587750" algn="l"/>
              </a:tabLst>
              <a:defRPr kumimoji="1">
                <a:solidFill>
                  <a:schemeClr val="tx1"/>
                </a:solidFill>
                <a:latin typeface="Arial" charset="0"/>
                <a:ea typeface="ＭＳ Ｐゴシック" pitchFamily="50" charset="-128"/>
              </a:defRPr>
            </a:lvl1pPr>
            <a:lvl2pPr marL="742950" indent="-285750">
              <a:tabLst>
                <a:tab pos="3587750" algn="l"/>
              </a:tabLst>
              <a:defRPr kumimoji="1">
                <a:solidFill>
                  <a:schemeClr val="tx1"/>
                </a:solidFill>
                <a:latin typeface="Arial" charset="0"/>
                <a:ea typeface="ＭＳ Ｐゴシック" pitchFamily="50" charset="-128"/>
              </a:defRPr>
            </a:lvl2pPr>
            <a:lvl3pPr marL="1143000" indent="-228600">
              <a:tabLst>
                <a:tab pos="3587750" algn="l"/>
              </a:tabLst>
              <a:defRPr kumimoji="1">
                <a:solidFill>
                  <a:schemeClr val="tx1"/>
                </a:solidFill>
                <a:latin typeface="Arial" charset="0"/>
                <a:ea typeface="ＭＳ Ｐゴシック" pitchFamily="50" charset="-128"/>
              </a:defRPr>
            </a:lvl3pPr>
            <a:lvl4pPr marL="1600200" indent="-228600">
              <a:tabLst>
                <a:tab pos="3587750" algn="l"/>
              </a:tabLst>
              <a:defRPr kumimoji="1">
                <a:solidFill>
                  <a:schemeClr val="tx1"/>
                </a:solidFill>
                <a:latin typeface="Arial" charset="0"/>
                <a:ea typeface="ＭＳ Ｐゴシック" pitchFamily="50" charset="-128"/>
              </a:defRPr>
            </a:lvl4pPr>
            <a:lvl5pPr marL="2057400" indent="-228600">
              <a:tabLst>
                <a:tab pos="3587750" algn="l"/>
              </a:tabLst>
              <a:defRPr kumimoji="1">
                <a:solidFill>
                  <a:schemeClr val="tx1"/>
                </a:solidFill>
                <a:latin typeface="Arial" charset="0"/>
                <a:ea typeface="ＭＳ Ｐゴシック" pitchFamily="50" charset="-128"/>
              </a:defRPr>
            </a:lvl5pPr>
            <a:lvl6pPr marL="25146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6pPr>
            <a:lvl7pPr marL="29718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7pPr>
            <a:lvl8pPr marL="34290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8pPr>
            <a:lvl9pPr marL="38862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9pPr>
          </a:lstStyle>
          <a:p>
            <a:pPr algn="ctr" eaLnBrk="0" hangingPunct="0">
              <a:lnSpc>
                <a:spcPct val="90000"/>
              </a:lnSpc>
              <a:spcBef>
                <a:spcPct val="50000"/>
              </a:spcBef>
              <a:defRPr/>
            </a:pPr>
            <a:r>
              <a:rPr lang="en-US" altLang="ja-JP" sz="2800" b="1" dirty="0">
                <a:solidFill>
                  <a:srgbClr val="0000FF"/>
                </a:solidFill>
                <a:latin typeface="+mj-ea"/>
                <a:ea typeface="+mj-ea"/>
              </a:rPr>
              <a:t>TCFD</a:t>
            </a:r>
            <a:r>
              <a:rPr lang="ja-JP" altLang="en-US" sz="2800" b="1" dirty="0" smtClean="0">
                <a:solidFill>
                  <a:srgbClr val="0000FF"/>
                </a:solidFill>
                <a:latin typeface="+mj-ea"/>
                <a:ea typeface="+mj-ea"/>
              </a:rPr>
              <a:t>設立背景</a:t>
            </a:r>
            <a:r>
              <a:rPr lang="ja-JP" altLang="en-US" sz="2800" b="1" dirty="0">
                <a:solidFill>
                  <a:srgbClr val="0000FF"/>
                </a:solidFill>
                <a:latin typeface="+mj-ea"/>
                <a:ea typeface="+mj-ea"/>
              </a:rPr>
              <a:t>等</a:t>
            </a:r>
          </a:p>
        </p:txBody>
      </p:sp>
      <p:sp>
        <p:nvSpPr>
          <p:cNvPr id="8" name="スライド番号プレースホルダー 1"/>
          <p:cNvSpPr>
            <a:spLocks noGrp="1"/>
          </p:cNvSpPr>
          <p:nvPr>
            <p:ph type="sldNum" sz="quarter" idx="12"/>
          </p:nvPr>
        </p:nvSpPr>
        <p:spPr>
          <a:xfrm>
            <a:off x="7099300" y="6356353"/>
            <a:ext cx="2311401" cy="365125"/>
          </a:xfrm>
        </p:spPr>
        <p:txBody>
          <a:bodyPr/>
          <a:lstStyle/>
          <a:p>
            <a:fld id="{E56D3A4E-9A59-4E6B-BF4A-AE0DD7BCF8CE}" type="slidenum">
              <a:rPr lang="ja-JP" altLang="en-US" smtClean="0"/>
              <a:pPr/>
              <a:t>9</a:t>
            </a:fld>
            <a:endParaRPr lang="ja-JP" altLang="en-US" dirty="0"/>
          </a:p>
        </p:txBody>
      </p:sp>
      <p:sp>
        <p:nvSpPr>
          <p:cNvPr id="10" name="Content Placeholder 2"/>
          <p:cNvSpPr txBox="1">
            <a:spLocks/>
          </p:cNvSpPr>
          <p:nvPr/>
        </p:nvSpPr>
        <p:spPr bwMode="auto">
          <a:xfrm>
            <a:off x="271727" y="818035"/>
            <a:ext cx="9362546" cy="565100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lstStyle>
            <a:lvl1pPr marL="354013" indent="-354013" eaLnBrk="0" hangingPunct="0">
              <a:spcBef>
                <a:spcPct val="20000"/>
              </a:spcBef>
              <a:buChar char="•"/>
              <a:defRPr kumimoji="1" sz="3200">
                <a:solidFill>
                  <a:schemeClr val="tx1"/>
                </a:solidFill>
                <a:latin typeface="Arial" charset="0"/>
                <a:ea typeface="ＭＳ Ｐゴシック" charset="-128"/>
              </a:defRPr>
            </a:lvl1pPr>
            <a:lvl2pPr marL="533400" eaLnBrk="0" hangingPunct="0">
              <a:spcBef>
                <a:spcPct val="20000"/>
              </a:spcBef>
              <a:buChar char="–"/>
              <a:defRPr kumimoji="1" sz="2800">
                <a:solidFill>
                  <a:schemeClr val="tx1"/>
                </a:solidFill>
                <a:latin typeface="Arial" charset="0"/>
                <a:ea typeface="ＭＳ Ｐゴシック" charset="-128"/>
              </a:defRPr>
            </a:lvl2pPr>
            <a:lvl3pPr marL="1303338" indent="-228600" eaLnBrk="0" hangingPunct="0">
              <a:spcBef>
                <a:spcPct val="20000"/>
              </a:spcBef>
              <a:buChar char="•"/>
              <a:defRPr kumimoji="1" sz="2400">
                <a:solidFill>
                  <a:schemeClr val="tx1"/>
                </a:solidFill>
                <a:latin typeface="Arial" charset="0"/>
                <a:ea typeface="ＭＳ Ｐゴシック" charset="-128"/>
              </a:defRPr>
            </a:lvl3pPr>
            <a:lvl4pPr marL="1711325" indent="-228600" eaLnBrk="0" hangingPunct="0">
              <a:spcBef>
                <a:spcPct val="20000"/>
              </a:spcBef>
              <a:buChar char="–"/>
              <a:defRPr kumimoji="1" sz="2000">
                <a:solidFill>
                  <a:schemeClr val="tx1"/>
                </a:solidFill>
                <a:latin typeface="Arial" charset="0"/>
                <a:ea typeface="ＭＳ Ｐゴシック" charset="-128"/>
              </a:defRPr>
            </a:lvl4pPr>
            <a:lvl5pPr marL="2119313" indent="-228600" eaLnBrk="0" hangingPunct="0">
              <a:spcBef>
                <a:spcPct val="20000"/>
              </a:spcBef>
              <a:buChar char="»"/>
              <a:defRPr kumimoji="1" sz="2000">
                <a:solidFill>
                  <a:schemeClr val="tx1"/>
                </a:solidFill>
                <a:latin typeface="Arial" charset="0"/>
                <a:ea typeface="ＭＳ Ｐゴシック" charset="-128"/>
              </a:defRPr>
            </a:lvl5pPr>
            <a:lvl6pPr marL="25765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30337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909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9481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indent="0" eaLnBrk="1" hangingPunct="1">
              <a:lnSpc>
                <a:spcPct val="80000"/>
              </a:lnSpc>
              <a:buNone/>
            </a:pPr>
            <a:r>
              <a:rPr kumimoji="0" lang="en-US" altLang="ja-JP" sz="2000" b="1" dirty="0">
                <a:latin typeface="+mn-ea"/>
                <a:cs typeface="Arial Unicode MS" pitchFamily="50" charset="-128"/>
              </a:rPr>
              <a:t>2016</a:t>
            </a:r>
            <a:r>
              <a:rPr kumimoji="0" lang="ja-JP" altLang="en-US" sz="2000" b="1" dirty="0">
                <a:latin typeface="+mn-ea"/>
                <a:cs typeface="Arial Unicode MS" pitchFamily="50" charset="-128"/>
              </a:rPr>
              <a:t>年</a:t>
            </a:r>
            <a:r>
              <a:rPr kumimoji="0" lang="en-US" altLang="ja-JP" sz="2000" b="1" dirty="0">
                <a:latin typeface="+mn-ea"/>
                <a:cs typeface="Arial Unicode MS" pitchFamily="50" charset="-128"/>
              </a:rPr>
              <a:t>11</a:t>
            </a:r>
            <a:r>
              <a:rPr kumimoji="0" lang="ja-JP" altLang="en-US" sz="2000" b="1" dirty="0">
                <a:latin typeface="+mn-ea"/>
                <a:cs typeface="Arial Unicode MS" pitchFamily="50" charset="-128"/>
              </a:rPr>
              <a:t>月</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b="1" dirty="0">
                <a:latin typeface="+mn-ea"/>
                <a:cs typeface="Arial Unicode MS" pitchFamily="50" charset="-128"/>
              </a:rPr>
              <a:t>　</a:t>
            </a:r>
            <a:r>
              <a:rPr kumimoji="0" lang="en-US" altLang="ja-JP" sz="2000" b="1" dirty="0">
                <a:latin typeface="+mn-ea"/>
                <a:cs typeface="Arial Unicode MS" pitchFamily="50" charset="-128"/>
              </a:rPr>
              <a:t>FSB</a:t>
            </a:r>
            <a:r>
              <a:rPr kumimoji="0" lang="ja-JP" altLang="en-US" sz="2000" b="1" dirty="0" smtClean="0">
                <a:latin typeface="+mn-ea"/>
                <a:cs typeface="Arial Unicode MS" pitchFamily="50" charset="-128"/>
              </a:rPr>
              <a:t>本会合プレスリリース</a:t>
            </a:r>
            <a:r>
              <a:rPr kumimoji="0" lang="ja-JP" altLang="en-US" sz="2000" b="1" dirty="0">
                <a:latin typeface="+mn-ea"/>
                <a:cs typeface="Arial Unicode MS" pitchFamily="50" charset="-128"/>
              </a:rPr>
              <a:t>で</a:t>
            </a:r>
            <a:r>
              <a:rPr kumimoji="0" lang="en-US" altLang="ja-JP" sz="2000" b="1" dirty="0">
                <a:latin typeface="+mn-ea"/>
                <a:cs typeface="Arial Unicode MS" pitchFamily="50" charset="-128"/>
              </a:rPr>
              <a:t>TCFD</a:t>
            </a:r>
            <a:r>
              <a:rPr kumimoji="0" lang="ja-JP" altLang="en-US" sz="2000" b="1" dirty="0">
                <a:latin typeface="+mn-ea"/>
                <a:cs typeface="Arial Unicode MS" pitchFamily="50" charset="-128"/>
              </a:rPr>
              <a:t>の活動に言及</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en-US" altLang="ja-JP" sz="2000" dirty="0">
                <a:latin typeface="+mn-ea"/>
                <a:cs typeface="Arial Unicode MS" pitchFamily="50" charset="-128"/>
              </a:rPr>
              <a:t>TCFD</a:t>
            </a:r>
            <a:r>
              <a:rPr kumimoji="0" lang="ja-JP" altLang="en-US" sz="2000" dirty="0">
                <a:latin typeface="+mn-ea"/>
                <a:cs typeface="Arial Unicode MS" pitchFamily="50" charset="-128"/>
              </a:rPr>
              <a:t>からその作業のアップデートがなされ、</a:t>
            </a:r>
            <a:r>
              <a:rPr kumimoji="0" lang="en-US" altLang="ja-JP" sz="2000" dirty="0">
                <a:latin typeface="+mn-ea"/>
                <a:cs typeface="Arial Unicode MS" pitchFamily="50" charset="-128"/>
              </a:rPr>
              <a:t>FSB</a:t>
            </a:r>
            <a:r>
              <a:rPr kumimoji="0" lang="ja-JP" altLang="en-US" sz="2000" dirty="0">
                <a:latin typeface="+mn-ea"/>
                <a:cs typeface="Arial Unicode MS" pitchFamily="50" charset="-128"/>
              </a:rPr>
              <a:t>は提言の最終化に向けた</a:t>
            </a:r>
            <a:r>
              <a:rPr kumimoji="0" lang="en-US" altLang="ja-JP" sz="2000" dirty="0">
                <a:latin typeface="+mn-ea"/>
                <a:cs typeface="Arial Unicode MS" pitchFamily="50" charset="-128"/>
              </a:rPr>
              <a:t>TCFD</a:t>
            </a:r>
            <a:r>
              <a:rPr kumimoji="0" lang="ja-JP" altLang="en-US" sz="2000" dirty="0">
                <a:latin typeface="+mn-ea"/>
                <a:cs typeface="Arial Unicode MS" pitchFamily="50" charset="-128"/>
              </a:rPr>
              <a:t>の</a:t>
            </a:r>
            <a:endParaRPr kumimoji="0" lang="en-US" altLang="ja-JP" sz="2000" dirty="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作業の進捗を歓迎。</a:t>
            </a:r>
            <a:endParaRPr kumimoji="0" lang="en-US" altLang="ja-JP" sz="2000" dirty="0">
              <a:latin typeface="+mn-ea"/>
              <a:cs typeface="Arial Unicode MS" pitchFamily="50" charset="-128"/>
            </a:endParaRPr>
          </a:p>
          <a:p>
            <a:pPr marL="0" indent="0" eaLnBrk="1" hangingPunct="1">
              <a:lnSpc>
                <a:spcPct val="80000"/>
              </a:lnSpc>
              <a:buNone/>
            </a:pPr>
            <a:endParaRPr kumimoji="0" lang="en-US" altLang="ja-JP" sz="2000" b="1" dirty="0" smtClean="0">
              <a:latin typeface="+mn-ea"/>
              <a:cs typeface="Arial Unicode MS" pitchFamily="50" charset="-128"/>
            </a:endParaRPr>
          </a:p>
          <a:p>
            <a:pPr marL="0" indent="0" eaLnBrk="1" hangingPunct="1">
              <a:lnSpc>
                <a:spcPct val="80000"/>
              </a:lnSpc>
              <a:buNone/>
            </a:pPr>
            <a:r>
              <a:rPr kumimoji="0" lang="en-US" altLang="ja-JP" sz="2000" b="1" dirty="0" smtClean="0">
                <a:latin typeface="+mn-ea"/>
                <a:cs typeface="Arial Unicode MS" pitchFamily="50" charset="-128"/>
              </a:rPr>
              <a:t>2016</a:t>
            </a:r>
            <a:r>
              <a:rPr kumimoji="0" lang="ja-JP" altLang="en-US" sz="2000" b="1" dirty="0">
                <a:latin typeface="+mn-ea"/>
                <a:cs typeface="Arial Unicode MS" pitchFamily="50" charset="-128"/>
              </a:rPr>
              <a:t>年</a:t>
            </a:r>
            <a:r>
              <a:rPr kumimoji="0" lang="en-US" altLang="ja-JP" sz="2000" b="1" dirty="0">
                <a:latin typeface="+mn-ea"/>
                <a:cs typeface="Arial Unicode MS" pitchFamily="50" charset="-128"/>
              </a:rPr>
              <a:t>12</a:t>
            </a:r>
            <a:r>
              <a:rPr kumimoji="0" lang="ja-JP" altLang="en-US" sz="2000" b="1" dirty="0">
                <a:latin typeface="+mn-ea"/>
                <a:cs typeface="Arial Unicode MS" pitchFamily="50" charset="-128"/>
              </a:rPr>
              <a:t>月</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b="1" dirty="0">
                <a:latin typeface="+mn-ea"/>
                <a:cs typeface="Arial Unicode MS" pitchFamily="50" charset="-128"/>
              </a:rPr>
              <a:t>　</a:t>
            </a:r>
            <a:r>
              <a:rPr kumimoji="0" lang="en-US" altLang="ja-JP" sz="2000" b="1" dirty="0">
                <a:latin typeface="+mn-ea"/>
                <a:cs typeface="Arial Unicode MS" pitchFamily="50" charset="-128"/>
              </a:rPr>
              <a:t>TCFD</a:t>
            </a:r>
            <a:r>
              <a:rPr kumimoji="0" lang="ja-JP" altLang="en-US" sz="2000" b="1" dirty="0">
                <a:latin typeface="+mn-ea"/>
                <a:cs typeface="Arial Unicode MS" pitchFamily="50" charset="-128"/>
              </a:rPr>
              <a:t>が市中協議文書を公表（～</a:t>
            </a:r>
            <a:r>
              <a:rPr kumimoji="0" lang="en-US" altLang="ja-JP" sz="2000" b="1" dirty="0">
                <a:latin typeface="+mn-ea"/>
                <a:cs typeface="Arial Unicode MS" pitchFamily="50" charset="-128"/>
              </a:rPr>
              <a:t>2</a:t>
            </a:r>
            <a:r>
              <a:rPr kumimoji="0" lang="ja-JP" altLang="en-US" sz="2000" b="1" dirty="0">
                <a:latin typeface="+mn-ea"/>
                <a:cs typeface="Arial Unicode MS" pitchFamily="50" charset="-128"/>
              </a:rPr>
              <a:t>月中旬まで意見募集）</a:t>
            </a:r>
            <a:endParaRPr kumimoji="0" lang="en-US" altLang="ja-JP" sz="2000" b="1" dirty="0">
              <a:latin typeface="+mn-ea"/>
              <a:cs typeface="Arial Unicode MS" pitchFamily="50" charset="-128"/>
            </a:endParaRPr>
          </a:p>
          <a:p>
            <a:pPr lvl="1" eaLnBrk="1" hangingPunct="1">
              <a:lnSpc>
                <a:spcPct val="80000"/>
              </a:lnSpc>
              <a:buFont typeface="Arial" panose="020B0604020202020204" pitchFamily="34" charset="0"/>
              <a:buChar char="•"/>
            </a:pPr>
            <a:r>
              <a:rPr kumimoji="0" lang="ja-JP" altLang="en-US" sz="2000" dirty="0" smtClean="0">
                <a:latin typeface="+mn-ea"/>
                <a:cs typeface="Arial Unicode MS" pitchFamily="50" charset="-128"/>
              </a:rPr>
              <a:t>「</a:t>
            </a:r>
            <a:r>
              <a:rPr kumimoji="0" lang="ja-JP" altLang="en-US" sz="2000" dirty="0">
                <a:latin typeface="+mn-ea"/>
                <a:cs typeface="Arial Unicode MS" pitchFamily="50" charset="-128"/>
              </a:rPr>
              <a:t>ガバナンス（組織体制）」、</a:t>
            </a:r>
            <a:r>
              <a:rPr kumimoji="0" lang="ja-JP" altLang="en-US" sz="2000" dirty="0" smtClean="0">
                <a:latin typeface="+mn-ea"/>
                <a:cs typeface="Arial Unicode MS" pitchFamily="50" charset="-128"/>
              </a:rPr>
              <a:t>「戦略」</a:t>
            </a:r>
            <a:r>
              <a:rPr kumimoji="0" lang="ja-JP" altLang="en-US" sz="2000" dirty="0">
                <a:latin typeface="+mn-ea"/>
                <a:cs typeface="Arial Unicode MS" pitchFamily="50" charset="-128"/>
              </a:rPr>
              <a:t>、「リスク管理」、「リスクと機会を評価・</a:t>
            </a:r>
            <a:r>
              <a:rPr kumimoji="0" lang="ja-JP" altLang="en-US" sz="2000" dirty="0" err="1">
                <a:latin typeface="+mn-ea"/>
                <a:cs typeface="Arial Unicode MS" pitchFamily="50" charset="-128"/>
              </a:rPr>
              <a:t>管理</a:t>
            </a:r>
            <a:r>
              <a:rPr kumimoji="0" lang="ja-JP" altLang="en-US" sz="2000" dirty="0" err="1" smtClean="0">
                <a:latin typeface="+mn-ea"/>
                <a:cs typeface="Arial Unicode MS" pitchFamily="50" charset="-128"/>
              </a:rPr>
              <a:t>す</a:t>
            </a:r>
            <a:endParaRPr kumimoji="0" lang="en-US" altLang="ja-JP" sz="2000" dirty="0" smtClean="0">
              <a:latin typeface="+mn-ea"/>
              <a:cs typeface="Arial Unicode MS" pitchFamily="50" charset="-128"/>
            </a:endParaRPr>
          </a:p>
          <a:p>
            <a:pPr lvl="1" eaLnBrk="1" hangingPunct="1">
              <a:lnSpc>
                <a:spcPct val="80000"/>
              </a:lnSpc>
              <a:buNone/>
            </a:pPr>
            <a:r>
              <a:rPr kumimoji="0" lang="ja-JP" altLang="en-US" sz="2000" dirty="0" smtClean="0">
                <a:latin typeface="+mn-ea"/>
                <a:cs typeface="Arial Unicode MS" pitchFamily="50" charset="-128"/>
              </a:rPr>
              <a:t>　</a:t>
            </a:r>
            <a:r>
              <a:rPr kumimoji="0" lang="ja-JP" altLang="en-US" sz="2000" dirty="0" err="1" smtClean="0">
                <a:latin typeface="+mn-ea"/>
                <a:cs typeface="Arial Unicode MS" pitchFamily="50" charset="-128"/>
              </a:rPr>
              <a:t>る</a:t>
            </a:r>
            <a:r>
              <a:rPr kumimoji="0" lang="ja-JP" altLang="en-US" sz="2000" dirty="0" smtClean="0">
                <a:latin typeface="+mn-ea"/>
                <a:cs typeface="Arial Unicode MS" pitchFamily="50" charset="-128"/>
              </a:rPr>
              <a:t>ための指標と目標」の４項目について、企業が任意で開示に取り組んでいくこ</a:t>
            </a:r>
            <a:endParaRPr kumimoji="0" lang="en-US" altLang="ja-JP" sz="2000" dirty="0" smtClean="0">
              <a:latin typeface="+mn-ea"/>
              <a:cs typeface="Arial Unicode MS" pitchFamily="50" charset="-128"/>
            </a:endParaRPr>
          </a:p>
          <a:p>
            <a:pPr lvl="1"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とを提言。また、企業が開示をする上でのガイダンス（全セクター共通ガイダンス</a:t>
            </a:r>
            <a:endParaRPr kumimoji="0" lang="en-US" altLang="ja-JP" sz="2000" dirty="0" smtClean="0">
              <a:latin typeface="+mn-ea"/>
              <a:cs typeface="Arial Unicode MS" pitchFamily="50" charset="-128"/>
            </a:endParaRPr>
          </a:p>
          <a:p>
            <a:pPr lvl="1"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及びセクター別のガイダンス）を提示。</a:t>
            </a:r>
            <a:endParaRPr kumimoji="0" lang="en-US" altLang="ja-JP" sz="2000" dirty="0" smtClean="0">
              <a:latin typeface="+mn-ea"/>
              <a:cs typeface="Arial Unicode MS" pitchFamily="50" charset="-128"/>
            </a:endParaRPr>
          </a:p>
          <a:p>
            <a:pPr lvl="1" eaLnBrk="1" hangingPunct="1">
              <a:lnSpc>
                <a:spcPct val="80000"/>
              </a:lnSpc>
              <a:buFont typeface="Arial" panose="020B0604020202020204" pitchFamily="34" charset="0"/>
              <a:buChar char="•"/>
            </a:pPr>
            <a:r>
              <a:rPr kumimoji="0" lang="en-US" altLang="ja-JP" sz="2000" dirty="0" smtClean="0">
                <a:latin typeface="+mn-ea"/>
                <a:cs typeface="Arial Unicode MS" pitchFamily="50" charset="-128"/>
              </a:rPr>
              <a:t>FSB</a:t>
            </a:r>
            <a:r>
              <a:rPr kumimoji="0" lang="ja-JP" altLang="en-US" sz="2000" dirty="0">
                <a:latin typeface="+mn-ea"/>
                <a:cs typeface="Arial Unicode MS" pitchFamily="50" charset="-128"/>
              </a:rPr>
              <a:t>が</a:t>
            </a:r>
            <a:r>
              <a:rPr kumimoji="0" lang="en-US" altLang="ja-JP" sz="2000" dirty="0">
                <a:latin typeface="+mn-ea"/>
                <a:cs typeface="Arial Unicode MS" pitchFamily="50" charset="-128"/>
              </a:rPr>
              <a:t>TCFD</a:t>
            </a:r>
            <a:r>
              <a:rPr kumimoji="0" lang="ja-JP" altLang="en-US" sz="2000" dirty="0">
                <a:latin typeface="+mn-ea"/>
                <a:cs typeface="Arial Unicode MS" pitchFamily="50" charset="-128"/>
              </a:rPr>
              <a:t>による市中協議を歓迎する旨のプレスリリースを公表。</a:t>
            </a:r>
            <a:endParaRPr kumimoji="0" lang="en-US" altLang="ja-JP" sz="2000" b="1" dirty="0">
              <a:latin typeface="+mn-ea"/>
              <a:cs typeface="Arial Unicode MS" pitchFamily="50" charset="-128"/>
            </a:endParaRPr>
          </a:p>
          <a:p>
            <a:pPr marL="0" indent="0" eaLnBrk="1" hangingPunct="1">
              <a:lnSpc>
                <a:spcPct val="80000"/>
              </a:lnSpc>
              <a:buNone/>
            </a:pPr>
            <a:endParaRPr kumimoji="0" lang="en-US" altLang="ja-JP" sz="2000" b="1" dirty="0" smtClean="0">
              <a:latin typeface="+mn-ea"/>
              <a:cs typeface="Arial Unicode MS" pitchFamily="50" charset="-128"/>
            </a:endParaRPr>
          </a:p>
          <a:p>
            <a:pPr marL="0" indent="0" eaLnBrk="1" hangingPunct="1">
              <a:lnSpc>
                <a:spcPct val="80000"/>
              </a:lnSpc>
              <a:buNone/>
            </a:pPr>
            <a:r>
              <a:rPr kumimoji="0" lang="en-US" altLang="ja-JP" sz="2000" b="1" dirty="0" smtClean="0">
                <a:latin typeface="+mn-ea"/>
                <a:cs typeface="Arial Unicode MS" pitchFamily="50" charset="-128"/>
              </a:rPr>
              <a:t>2017</a:t>
            </a:r>
            <a:r>
              <a:rPr kumimoji="0" lang="ja-JP" altLang="en-US" sz="2000" b="1" dirty="0" smtClean="0">
                <a:latin typeface="+mn-ea"/>
                <a:cs typeface="Arial Unicode MS" pitchFamily="50" charset="-128"/>
              </a:rPr>
              <a:t>年</a:t>
            </a:r>
            <a:r>
              <a:rPr kumimoji="0" lang="en-US" altLang="ja-JP" sz="2000" b="1" dirty="0" smtClean="0">
                <a:latin typeface="+mn-ea"/>
                <a:cs typeface="Arial Unicode MS" pitchFamily="50" charset="-128"/>
              </a:rPr>
              <a:t>2</a:t>
            </a:r>
            <a:r>
              <a:rPr kumimoji="0" lang="ja-JP" altLang="en-US" sz="2000" b="1" dirty="0" smtClean="0">
                <a:latin typeface="+mn-ea"/>
                <a:cs typeface="Arial Unicode MS" pitchFamily="50" charset="-128"/>
              </a:rPr>
              <a:t>月</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b="1" dirty="0">
                <a:latin typeface="+mn-ea"/>
                <a:cs typeface="Arial Unicode MS" pitchFamily="50" charset="-128"/>
              </a:rPr>
              <a:t>　</a:t>
            </a:r>
            <a:r>
              <a:rPr kumimoji="0" lang="en-US" altLang="ja-JP" sz="2000" b="1" dirty="0">
                <a:latin typeface="+mn-ea"/>
                <a:cs typeface="Arial Unicode MS" pitchFamily="50" charset="-128"/>
              </a:rPr>
              <a:t>FSB</a:t>
            </a:r>
            <a:r>
              <a:rPr kumimoji="0" lang="ja-JP" altLang="en-US" sz="2000" b="1" dirty="0" smtClean="0">
                <a:latin typeface="+mn-ea"/>
                <a:cs typeface="Arial Unicode MS" pitchFamily="50" charset="-128"/>
              </a:rPr>
              <a:t>本会合プレスリリースで</a:t>
            </a:r>
            <a:r>
              <a:rPr kumimoji="0" lang="en-US" altLang="ja-JP" sz="2000" b="1" dirty="0" smtClean="0">
                <a:latin typeface="+mn-ea"/>
                <a:cs typeface="Arial Unicode MS" pitchFamily="50" charset="-128"/>
              </a:rPr>
              <a:t>TCFD</a:t>
            </a:r>
            <a:r>
              <a:rPr kumimoji="0" lang="ja-JP" altLang="en-US" sz="2000" b="1" dirty="0" smtClean="0">
                <a:latin typeface="+mn-ea"/>
                <a:cs typeface="Arial Unicode MS" pitchFamily="50" charset="-128"/>
              </a:rPr>
              <a:t>の活動に言及</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最終報告書は</a:t>
            </a:r>
            <a:r>
              <a:rPr kumimoji="0" lang="en-US" altLang="ja-JP" sz="2000" dirty="0" smtClean="0">
                <a:latin typeface="+mn-ea"/>
                <a:cs typeface="Arial Unicode MS" pitchFamily="50" charset="-128"/>
              </a:rPr>
              <a:t>2017</a:t>
            </a:r>
            <a:r>
              <a:rPr kumimoji="0" lang="ja-JP" altLang="en-US" sz="2000" dirty="0" smtClean="0">
                <a:latin typeface="+mn-ea"/>
                <a:cs typeface="Arial Unicode MS" pitchFamily="50" charset="-128"/>
              </a:rPr>
              <a:t>年</a:t>
            </a:r>
            <a:r>
              <a:rPr kumimoji="0" lang="en-US" altLang="ja-JP" sz="2000" dirty="0" smtClean="0">
                <a:latin typeface="+mn-ea"/>
                <a:cs typeface="Arial Unicode MS" pitchFamily="50" charset="-128"/>
              </a:rPr>
              <a:t>6</a:t>
            </a:r>
            <a:r>
              <a:rPr kumimoji="0" lang="ja-JP" altLang="en-US" sz="2000" dirty="0" smtClean="0">
                <a:latin typeface="+mn-ea"/>
                <a:cs typeface="Arial Unicode MS" pitchFamily="50" charset="-128"/>
              </a:rPr>
              <a:t>月に公表され、</a:t>
            </a:r>
            <a:r>
              <a:rPr kumimoji="0" lang="en-US" altLang="ja-JP" sz="2000" dirty="0" smtClean="0">
                <a:latin typeface="+mn-ea"/>
                <a:cs typeface="Arial Unicode MS" pitchFamily="50" charset="-128"/>
              </a:rPr>
              <a:t>7</a:t>
            </a:r>
            <a:r>
              <a:rPr kumimoji="0" lang="ja-JP" altLang="en-US" sz="2000" dirty="0" smtClean="0">
                <a:latin typeface="+mn-ea"/>
                <a:cs typeface="Arial Unicode MS" pitchFamily="50" charset="-128"/>
              </a:rPr>
              <a:t>月の</a:t>
            </a:r>
            <a:r>
              <a:rPr kumimoji="0" lang="en-US" altLang="ja-JP" sz="2000" dirty="0" smtClean="0">
                <a:latin typeface="+mn-ea"/>
                <a:cs typeface="Arial Unicode MS" pitchFamily="50" charset="-128"/>
              </a:rPr>
              <a:t>G20</a:t>
            </a:r>
            <a:r>
              <a:rPr kumimoji="0" lang="ja-JP" altLang="en-US" sz="2000" dirty="0" smtClean="0">
                <a:latin typeface="+mn-ea"/>
                <a:cs typeface="Arial Unicode MS" pitchFamily="50" charset="-128"/>
              </a:rPr>
              <a:t>サミットに報告。</a:t>
            </a:r>
            <a:r>
              <a:rPr kumimoji="0" lang="en-US" altLang="ja-JP" sz="2000" dirty="0" smtClean="0">
                <a:latin typeface="+mn-ea"/>
                <a:cs typeface="Arial Unicode MS" pitchFamily="50" charset="-128"/>
              </a:rPr>
              <a:t>TCFD</a:t>
            </a:r>
            <a:r>
              <a:rPr kumimoji="0" lang="ja-JP" altLang="en-US" sz="2000" dirty="0" smtClean="0">
                <a:latin typeface="+mn-ea"/>
                <a:cs typeface="Arial Unicode MS" pitchFamily="50" charset="-128"/>
              </a:rPr>
              <a:t>の提言を促</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進・モニターするために</a:t>
            </a:r>
            <a:r>
              <a:rPr kumimoji="0" lang="en-US" altLang="ja-JP" sz="2000" dirty="0" smtClean="0">
                <a:latin typeface="+mn-ea"/>
                <a:cs typeface="Arial Unicode MS" pitchFamily="50" charset="-128"/>
              </a:rPr>
              <a:t>TCFD</a:t>
            </a:r>
            <a:r>
              <a:rPr kumimoji="0" lang="ja-JP" altLang="en-US" sz="2000" dirty="0" smtClean="0">
                <a:latin typeface="+mn-ea"/>
                <a:cs typeface="Arial Unicode MS" pitchFamily="50" charset="-128"/>
              </a:rPr>
              <a:t>の活動を少なくとも</a:t>
            </a:r>
            <a:r>
              <a:rPr kumimoji="0" lang="en-US" altLang="ja-JP" sz="2000" dirty="0" smtClean="0">
                <a:latin typeface="+mn-ea"/>
                <a:cs typeface="Arial Unicode MS" pitchFamily="50" charset="-128"/>
              </a:rPr>
              <a:t>2018</a:t>
            </a:r>
            <a:r>
              <a:rPr kumimoji="0" lang="ja-JP" altLang="en-US" sz="2000" dirty="0" smtClean="0">
                <a:latin typeface="+mn-ea"/>
                <a:cs typeface="Arial Unicode MS" pitchFamily="50" charset="-128"/>
              </a:rPr>
              <a:t>年</a:t>
            </a:r>
            <a:r>
              <a:rPr kumimoji="0" lang="en-US" altLang="ja-JP" sz="2000" dirty="0" smtClean="0">
                <a:latin typeface="+mn-ea"/>
                <a:cs typeface="Arial Unicode MS" pitchFamily="50" charset="-128"/>
              </a:rPr>
              <a:t>9</a:t>
            </a:r>
            <a:r>
              <a:rPr kumimoji="0" lang="ja-JP" altLang="en-US" sz="2000" dirty="0" smtClean="0">
                <a:latin typeface="+mn-ea"/>
                <a:cs typeface="Arial Unicode MS" pitchFamily="50" charset="-128"/>
              </a:rPr>
              <a:t>月まで継続するとの提案</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を歓迎。</a:t>
            </a:r>
            <a:endParaRPr kumimoji="0" lang="en-US" altLang="ja-JP" sz="2000" dirty="0" smtClean="0">
              <a:latin typeface="+mn-ea"/>
              <a:cs typeface="Arial Unicode MS" pitchFamily="50" charset="-128"/>
            </a:endParaRPr>
          </a:p>
        </p:txBody>
      </p:sp>
    </p:spTree>
    <p:extLst>
      <p:ext uri="{BB962C8B-B14F-4D97-AF65-F5344CB8AC3E}">
        <p14:creationId xmlns:p14="http://schemas.microsoft.com/office/powerpoint/2010/main" val="40738841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15"/>
          <p:cNvSpPr>
            <a:spLocks noChangeShapeType="1"/>
          </p:cNvSpPr>
          <p:nvPr/>
        </p:nvSpPr>
        <p:spPr bwMode="auto">
          <a:xfrm>
            <a:off x="115888" y="635000"/>
            <a:ext cx="9642475" cy="0"/>
          </a:xfrm>
          <a:prstGeom prst="line">
            <a:avLst/>
          </a:prstGeom>
          <a:noFill/>
          <a:ln w="63500">
            <a:solidFill>
              <a:srgbClr val="0000FF"/>
            </a:solidFill>
            <a:round/>
            <a:headEnd/>
            <a:tailEnd/>
          </a:ln>
          <a:effectLst>
            <a:outerShdw blurRad="63500" dist="46662" dir="2115817" algn="ctr" rotWithShape="0">
              <a:srgbClr val="000000">
                <a:alpha val="50000"/>
              </a:srgbClr>
            </a:outerShdw>
          </a:effectLst>
          <a:extLst>
            <a:ext uri="{909E8E84-426E-40DD-AFC4-6F175D3DCCD1}">
              <a14:hiddenFill xmlns:a14="http://schemas.microsoft.com/office/drawing/2010/main">
                <a:noFill/>
              </a14:hiddenFill>
            </a:ext>
          </a:extLst>
        </p:spPr>
        <p:txBody>
          <a:bodyPr/>
          <a:lstStyle/>
          <a:p>
            <a:pPr algn="ctr">
              <a:defRPr/>
            </a:pPr>
            <a:endParaRPr lang="ja-JP" altLang="en-US">
              <a:solidFill>
                <a:srgbClr val="000000"/>
              </a:solidFill>
              <a:ea typeface="ＭＳ Ｐゴシック" charset="0"/>
              <a:cs typeface="ＭＳ Ｐゴシック" charset="0"/>
            </a:endParaRPr>
          </a:p>
        </p:txBody>
      </p:sp>
      <p:sp>
        <p:nvSpPr>
          <p:cNvPr id="58371" name="スライド番号プレースホルダ 3"/>
          <p:cNvSpPr txBox="1">
            <a:spLocks noGrp="1"/>
          </p:cNvSpPr>
          <p:nvPr/>
        </p:nvSpPr>
        <p:spPr bwMode="auto">
          <a:xfrm>
            <a:off x="7683500" y="6597650"/>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r" eaLnBrk="1" hangingPunct="1">
              <a:spcBef>
                <a:spcPct val="0"/>
              </a:spcBef>
              <a:buFontTx/>
              <a:buNone/>
            </a:pPr>
            <a:endParaRPr lang="ja-JP" altLang="ja-JP" sz="1600" b="0">
              <a:solidFill>
                <a:srgbClr val="000000"/>
              </a:solidFill>
            </a:endParaRPr>
          </a:p>
        </p:txBody>
      </p:sp>
      <p:sp>
        <p:nvSpPr>
          <p:cNvPr id="19460" name="Text Box 1643"/>
          <p:cNvSpPr txBox="1">
            <a:spLocks noChangeArrowheads="1"/>
          </p:cNvSpPr>
          <p:nvPr/>
        </p:nvSpPr>
        <p:spPr bwMode="auto">
          <a:xfrm>
            <a:off x="195263" y="115888"/>
            <a:ext cx="9485312" cy="482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9970" tIns="46784" rIns="89970" bIns="46784">
            <a:spAutoFit/>
          </a:bodyPr>
          <a:lstStyle>
            <a:lvl1pPr marL="428625" indent="-428625">
              <a:tabLst>
                <a:tab pos="3587750" algn="l"/>
              </a:tabLst>
              <a:defRPr kumimoji="1">
                <a:solidFill>
                  <a:schemeClr val="tx1"/>
                </a:solidFill>
                <a:latin typeface="Arial" charset="0"/>
                <a:ea typeface="ＭＳ Ｐゴシック" pitchFamily="50" charset="-128"/>
              </a:defRPr>
            </a:lvl1pPr>
            <a:lvl2pPr marL="742950" indent="-285750">
              <a:tabLst>
                <a:tab pos="3587750" algn="l"/>
              </a:tabLst>
              <a:defRPr kumimoji="1">
                <a:solidFill>
                  <a:schemeClr val="tx1"/>
                </a:solidFill>
                <a:latin typeface="Arial" charset="0"/>
                <a:ea typeface="ＭＳ Ｐゴシック" pitchFamily="50" charset="-128"/>
              </a:defRPr>
            </a:lvl2pPr>
            <a:lvl3pPr marL="1143000" indent="-228600">
              <a:tabLst>
                <a:tab pos="3587750" algn="l"/>
              </a:tabLst>
              <a:defRPr kumimoji="1">
                <a:solidFill>
                  <a:schemeClr val="tx1"/>
                </a:solidFill>
                <a:latin typeface="Arial" charset="0"/>
                <a:ea typeface="ＭＳ Ｐゴシック" pitchFamily="50" charset="-128"/>
              </a:defRPr>
            </a:lvl3pPr>
            <a:lvl4pPr marL="1600200" indent="-228600">
              <a:tabLst>
                <a:tab pos="3587750" algn="l"/>
              </a:tabLst>
              <a:defRPr kumimoji="1">
                <a:solidFill>
                  <a:schemeClr val="tx1"/>
                </a:solidFill>
                <a:latin typeface="Arial" charset="0"/>
                <a:ea typeface="ＭＳ Ｐゴシック" pitchFamily="50" charset="-128"/>
              </a:defRPr>
            </a:lvl4pPr>
            <a:lvl5pPr marL="2057400" indent="-228600">
              <a:tabLst>
                <a:tab pos="3587750" algn="l"/>
              </a:tabLst>
              <a:defRPr kumimoji="1">
                <a:solidFill>
                  <a:schemeClr val="tx1"/>
                </a:solidFill>
                <a:latin typeface="Arial" charset="0"/>
                <a:ea typeface="ＭＳ Ｐゴシック" pitchFamily="50" charset="-128"/>
              </a:defRPr>
            </a:lvl5pPr>
            <a:lvl6pPr marL="25146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6pPr>
            <a:lvl7pPr marL="29718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7pPr>
            <a:lvl8pPr marL="34290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8pPr>
            <a:lvl9pPr marL="38862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9pPr>
          </a:lstStyle>
          <a:p>
            <a:pPr algn="ctr" eaLnBrk="0" hangingPunct="0">
              <a:lnSpc>
                <a:spcPct val="90000"/>
              </a:lnSpc>
              <a:spcBef>
                <a:spcPct val="50000"/>
              </a:spcBef>
              <a:defRPr/>
            </a:pPr>
            <a:r>
              <a:rPr lang="en-US" altLang="ja-JP" sz="2800" b="1" dirty="0">
                <a:solidFill>
                  <a:srgbClr val="0000FF"/>
                </a:solidFill>
                <a:latin typeface="+mj-ea"/>
                <a:ea typeface="+mj-ea"/>
              </a:rPr>
              <a:t>TCFD</a:t>
            </a:r>
            <a:r>
              <a:rPr lang="ja-JP" altLang="en-US" sz="2800" b="1" dirty="0" smtClean="0">
                <a:solidFill>
                  <a:srgbClr val="0000FF"/>
                </a:solidFill>
                <a:latin typeface="+mj-ea"/>
                <a:ea typeface="+mj-ea"/>
              </a:rPr>
              <a:t>設立背景</a:t>
            </a:r>
            <a:r>
              <a:rPr lang="ja-JP" altLang="en-US" sz="2800" b="1" dirty="0">
                <a:solidFill>
                  <a:srgbClr val="0000FF"/>
                </a:solidFill>
                <a:latin typeface="+mj-ea"/>
                <a:ea typeface="+mj-ea"/>
              </a:rPr>
              <a:t>等</a:t>
            </a:r>
          </a:p>
        </p:txBody>
      </p:sp>
      <p:sp>
        <p:nvSpPr>
          <p:cNvPr id="8" name="スライド番号プレースホルダー 1"/>
          <p:cNvSpPr>
            <a:spLocks noGrp="1"/>
          </p:cNvSpPr>
          <p:nvPr>
            <p:ph type="sldNum" sz="quarter" idx="12"/>
          </p:nvPr>
        </p:nvSpPr>
        <p:spPr>
          <a:xfrm>
            <a:off x="7099300" y="6356353"/>
            <a:ext cx="2311401" cy="365125"/>
          </a:xfrm>
        </p:spPr>
        <p:txBody>
          <a:bodyPr/>
          <a:lstStyle/>
          <a:p>
            <a:fld id="{E56D3A4E-9A59-4E6B-BF4A-AE0DD7BCF8CE}" type="slidenum">
              <a:rPr lang="ja-JP" altLang="en-US" smtClean="0"/>
              <a:pPr/>
              <a:t>10</a:t>
            </a:fld>
            <a:endParaRPr lang="ja-JP" altLang="en-US" dirty="0"/>
          </a:p>
        </p:txBody>
      </p:sp>
      <p:sp>
        <p:nvSpPr>
          <p:cNvPr id="10" name="Content Placeholder 2"/>
          <p:cNvSpPr txBox="1">
            <a:spLocks/>
          </p:cNvSpPr>
          <p:nvPr/>
        </p:nvSpPr>
        <p:spPr bwMode="auto">
          <a:xfrm>
            <a:off x="271727" y="818034"/>
            <a:ext cx="9362546" cy="577961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lstStyle>
            <a:lvl1pPr marL="354013" indent="-354013" eaLnBrk="0" hangingPunct="0">
              <a:spcBef>
                <a:spcPct val="20000"/>
              </a:spcBef>
              <a:buChar char="•"/>
              <a:defRPr kumimoji="1" sz="3200">
                <a:solidFill>
                  <a:schemeClr val="tx1"/>
                </a:solidFill>
                <a:latin typeface="Arial" charset="0"/>
                <a:ea typeface="ＭＳ Ｐゴシック" charset="-128"/>
              </a:defRPr>
            </a:lvl1pPr>
            <a:lvl2pPr marL="533400" eaLnBrk="0" hangingPunct="0">
              <a:spcBef>
                <a:spcPct val="20000"/>
              </a:spcBef>
              <a:buChar char="–"/>
              <a:defRPr kumimoji="1" sz="2800">
                <a:solidFill>
                  <a:schemeClr val="tx1"/>
                </a:solidFill>
                <a:latin typeface="Arial" charset="0"/>
                <a:ea typeface="ＭＳ Ｐゴシック" charset="-128"/>
              </a:defRPr>
            </a:lvl2pPr>
            <a:lvl3pPr marL="1303338" indent="-228600" eaLnBrk="0" hangingPunct="0">
              <a:spcBef>
                <a:spcPct val="20000"/>
              </a:spcBef>
              <a:buChar char="•"/>
              <a:defRPr kumimoji="1" sz="2400">
                <a:solidFill>
                  <a:schemeClr val="tx1"/>
                </a:solidFill>
                <a:latin typeface="Arial" charset="0"/>
                <a:ea typeface="ＭＳ Ｐゴシック" charset="-128"/>
              </a:defRPr>
            </a:lvl3pPr>
            <a:lvl4pPr marL="1711325" indent="-228600" eaLnBrk="0" hangingPunct="0">
              <a:spcBef>
                <a:spcPct val="20000"/>
              </a:spcBef>
              <a:buChar char="–"/>
              <a:defRPr kumimoji="1" sz="2000">
                <a:solidFill>
                  <a:schemeClr val="tx1"/>
                </a:solidFill>
                <a:latin typeface="Arial" charset="0"/>
                <a:ea typeface="ＭＳ Ｐゴシック" charset="-128"/>
              </a:defRPr>
            </a:lvl4pPr>
            <a:lvl5pPr marL="2119313" indent="-228600" eaLnBrk="0" hangingPunct="0">
              <a:spcBef>
                <a:spcPct val="20000"/>
              </a:spcBef>
              <a:buChar char="»"/>
              <a:defRPr kumimoji="1" sz="2000">
                <a:solidFill>
                  <a:schemeClr val="tx1"/>
                </a:solidFill>
                <a:latin typeface="Arial" charset="0"/>
                <a:ea typeface="ＭＳ Ｐゴシック" charset="-128"/>
              </a:defRPr>
            </a:lvl5pPr>
            <a:lvl6pPr marL="25765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30337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909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9481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indent="0" eaLnBrk="1" hangingPunct="1">
              <a:lnSpc>
                <a:spcPct val="80000"/>
              </a:lnSpc>
              <a:buNone/>
            </a:pPr>
            <a:r>
              <a:rPr kumimoji="0" lang="en-US" altLang="ja-JP" sz="2000" b="1" dirty="0" smtClean="0">
                <a:latin typeface="+mn-ea"/>
                <a:cs typeface="Arial Unicode MS" pitchFamily="50" charset="-128"/>
              </a:rPr>
              <a:t>2017</a:t>
            </a:r>
            <a:r>
              <a:rPr kumimoji="0" lang="ja-JP" altLang="en-US" sz="2000" b="1" dirty="0" smtClean="0">
                <a:latin typeface="+mn-ea"/>
                <a:cs typeface="Arial Unicode MS" pitchFamily="50" charset="-128"/>
              </a:rPr>
              <a:t>年</a:t>
            </a:r>
            <a:r>
              <a:rPr kumimoji="0" lang="en-US" altLang="ja-JP" sz="2000" b="1" dirty="0" smtClean="0">
                <a:latin typeface="+mn-ea"/>
                <a:cs typeface="Arial Unicode MS" pitchFamily="50" charset="-128"/>
              </a:rPr>
              <a:t>6</a:t>
            </a:r>
            <a:r>
              <a:rPr kumimoji="0" lang="ja-JP" altLang="en-US" sz="2000" b="1" dirty="0" smtClean="0">
                <a:latin typeface="+mn-ea"/>
                <a:cs typeface="Arial Unicode MS" pitchFamily="50" charset="-128"/>
              </a:rPr>
              <a:t>月</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en-US" altLang="ja-JP" sz="2000" b="1" dirty="0" smtClean="0">
                <a:latin typeface="+mn-ea"/>
                <a:cs typeface="Arial Unicode MS" pitchFamily="50" charset="-128"/>
              </a:rPr>
              <a:t>TCFD</a:t>
            </a:r>
            <a:r>
              <a:rPr kumimoji="0" lang="ja-JP" altLang="en-US" sz="2000" b="1" dirty="0" smtClean="0">
                <a:latin typeface="+mn-ea"/>
                <a:cs typeface="Arial Unicode MS" pitchFamily="50" charset="-128"/>
              </a:rPr>
              <a:t>が最終報告書を公表</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b="1" dirty="0">
                <a:latin typeface="+mn-ea"/>
                <a:cs typeface="Arial Unicode MS" pitchFamily="50" charset="-128"/>
              </a:rPr>
              <a:t>　</a:t>
            </a:r>
            <a:r>
              <a:rPr kumimoji="0" lang="ja-JP" altLang="en-US" sz="2000" b="1" dirty="0" smtClean="0">
                <a:latin typeface="+mn-ea"/>
                <a:cs typeface="Arial Unicode MS" pitchFamily="50" charset="-128"/>
              </a:rPr>
              <a:t>　</a:t>
            </a:r>
            <a:r>
              <a:rPr kumimoji="0" lang="en-US" altLang="ja-JP" sz="2000" dirty="0" smtClean="0">
                <a:latin typeface="+mn-ea"/>
                <a:cs typeface="Arial Unicode MS" pitchFamily="50" charset="-128"/>
              </a:rPr>
              <a:t>FSB</a:t>
            </a:r>
            <a:r>
              <a:rPr kumimoji="0" lang="ja-JP" altLang="en-US" sz="2000" dirty="0">
                <a:latin typeface="+mn-ea"/>
                <a:cs typeface="Arial Unicode MS" pitchFamily="50" charset="-128"/>
              </a:rPr>
              <a:t>が、</a:t>
            </a:r>
            <a:r>
              <a:rPr kumimoji="0" lang="en-US" altLang="ja-JP" sz="2000" dirty="0">
                <a:latin typeface="+mn-ea"/>
                <a:cs typeface="Arial Unicode MS" pitchFamily="50" charset="-128"/>
              </a:rPr>
              <a:t>TCFD</a:t>
            </a:r>
            <a:r>
              <a:rPr kumimoji="0" lang="ja-JP" altLang="en-US" sz="2000" dirty="0">
                <a:latin typeface="+mn-ea"/>
                <a:cs typeface="Arial Unicode MS" pitchFamily="50" charset="-128"/>
              </a:rPr>
              <a:t>に</a:t>
            </a:r>
            <a:r>
              <a:rPr kumimoji="0" lang="ja-JP" altLang="en-US" sz="2000" dirty="0" smtClean="0">
                <a:latin typeface="+mn-ea"/>
                <a:cs typeface="Arial Unicode MS" pitchFamily="50" charset="-128"/>
              </a:rPr>
              <a:t>よる提言の策定を歓迎</a:t>
            </a:r>
            <a:r>
              <a:rPr kumimoji="0" lang="ja-JP" altLang="en-US" sz="2000" dirty="0">
                <a:latin typeface="+mn-ea"/>
                <a:cs typeface="Arial Unicode MS" pitchFamily="50" charset="-128"/>
              </a:rPr>
              <a:t>する旨のプレスリリースを公表。</a:t>
            </a:r>
            <a:endParaRPr kumimoji="0" lang="en-US" altLang="ja-JP" sz="2000" b="1" dirty="0">
              <a:latin typeface="+mn-ea"/>
              <a:cs typeface="Arial Unicode MS" pitchFamily="50" charset="-128"/>
            </a:endParaRPr>
          </a:p>
          <a:p>
            <a:pPr lvl="1" eaLnBrk="1" hangingPunct="1">
              <a:lnSpc>
                <a:spcPct val="80000"/>
              </a:lnSpc>
              <a:buFont typeface="Arial" panose="020B0604020202020204" pitchFamily="34" charset="0"/>
              <a:buChar char="•"/>
            </a:pPr>
            <a:r>
              <a:rPr kumimoji="0" lang="ja-JP" altLang="en-US" sz="2000" dirty="0" smtClean="0">
                <a:latin typeface="+mn-ea"/>
                <a:cs typeface="Arial Unicode MS" pitchFamily="50" charset="-128"/>
              </a:rPr>
              <a:t>タスクフォースの提言は、投資家等が企業の気候変動関連リスクと機会を理解す</a:t>
            </a:r>
            <a:endParaRPr kumimoji="0" lang="en-US" altLang="ja-JP" sz="2000" dirty="0" smtClean="0">
              <a:latin typeface="+mn-ea"/>
              <a:cs typeface="Arial Unicode MS" pitchFamily="50" charset="-128"/>
            </a:endParaRPr>
          </a:p>
          <a:p>
            <a:pPr lvl="1" eaLnBrk="1" hangingPunct="1">
              <a:lnSpc>
                <a:spcPct val="80000"/>
              </a:lnSpc>
              <a:buNone/>
            </a:pPr>
            <a:r>
              <a:rPr kumimoji="0" lang="ja-JP" altLang="en-US" sz="2000" dirty="0">
                <a:latin typeface="+mn-ea"/>
                <a:cs typeface="Arial Unicode MS" pitchFamily="50" charset="-128"/>
              </a:rPr>
              <a:t>　</a:t>
            </a:r>
            <a:r>
              <a:rPr kumimoji="0" lang="ja-JP" altLang="en-US" sz="2000" dirty="0" err="1" smtClean="0">
                <a:latin typeface="+mn-ea"/>
                <a:cs typeface="Arial Unicode MS" pitchFamily="50" charset="-128"/>
              </a:rPr>
              <a:t>る</a:t>
            </a:r>
            <a:r>
              <a:rPr kumimoji="0" lang="ja-JP" altLang="en-US" sz="2000" dirty="0" smtClean="0">
                <a:latin typeface="+mn-ea"/>
                <a:cs typeface="Arial Unicode MS" pitchFamily="50" charset="-128"/>
              </a:rPr>
              <a:t>上で必要なものとなっている。</a:t>
            </a:r>
            <a:endParaRPr kumimoji="0" lang="en-US" altLang="ja-JP" sz="2000" dirty="0" smtClean="0">
              <a:latin typeface="+mn-ea"/>
              <a:cs typeface="Arial Unicode MS" pitchFamily="50" charset="-128"/>
            </a:endParaRPr>
          </a:p>
          <a:p>
            <a:pPr lvl="1" eaLnBrk="1" hangingPunct="1">
              <a:lnSpc>
                <a:spcPct val="80000"/>
              </a:lnSpc>
              <a:buFont typeface="Arial" panose="020B0604020202020204" pitchFamily="34" charset="0"/>
              <a:buChar char="•"/>
            </a:pPr>
            <a:r>
              <a:rPr kumimoji="0" lang="ja-JP" altLang="en-US" sz="2000" dirty="0" smtClean="0">
                <a:latin typeface="+mn-ea"/>
                <a:cs typeface="Arial Unicode MS" pitchFamily="50" charset="-128"/>
              </a:rPr>
              <a:t>本提言に基づく開示が進められることにより、気候変動に関連する市場の調整がスムーズなものとなる</a:t>
            </a:r>
            <a:r>
              <a:rPr kumimoji="0" lang="ja-JP" altLang="en-US" sz="2000" dirty="0">
                <a:latin typeface="+mn-ea"/>
                <a:cs typeface="Arial Unicode MS" pitchFamily="50" charset="-128"/>
              </a:rPr>
              <a:t>こと</a:t>
            </a:r>
            <a:r>
              <a:rPr kumimoji="0" lang="ja-JP" altLang="en-US" sz="2000" dirty="0" smtClean="0">
                <a:latin typeface="+mn-ea"/>
                <a:cs typeface="Arial Unicode MS" pitchFamily="50" charset="-128"/>
              </a:rPr>
              <a:t>に役立つ。</a:t>
            </a:r>
            <a:endParaRPr kumimoji="0" lang="en-US" altLang="ja-JP" sz="2000" dirty="0" smtClean="0">
              <a:latin typeface="+mn-ea"/>
              <a:cs typeface="Arial Unicode MS" pitchFamily="50" charset="-128"/>
            </a:endParaRPr>
          </a:p>
          <a:p>
            <a:pPr marL="0" indent="0" eaLnBrk="1" hangingPunct="1">
              <a:lnSpc>
                <a:spcPct val="80000"/>
              </a:lnSpc>
              <a:buNone/>
            </a:pPr>
            <a:endParaRPr kumimoji="0" lang="en-US" altLang="ja-JP" sz="2000" b="1" dirty="0" smtClean="0">
              <a:latin typeface="+mn-ea"/>
              <a:cs typeface="Arial Unicode MS" pitchFamily="50" charset="-128"/>
            </a:endParaRPr>
          </a:p>
          <a:p>
            <a:pPr marL="0" indent="0" eaLnBrk="1" hangingPunct="1">
              <a:lnSpc>
                <a:spcPct val="80000"/>
              </a:lnSpc>
              <a:buNone/>
            </a:pPr>
            <a:r>
              <a:rPr kumimoji="0" lang="en-US" altLang="ja-JP" sz="2000" b="1" dirty="0" smtClean="0">
                <a:latin typeface="+mn-ea"/>
                <a:cs typeface="Arial Unicode MS" pitchFamily="50" charset="-128"/>
              </a:rPr>
              <a:t>2017</a:t>
            </a:r>
            <a:r>
              <a:rPr kumimoji="0" lang="ja-JP" altLang="en-US" sz="2000" b="1" dirty="0">
                <a:latin typeface="+mn-ea"/>
                <a:cs typeface="Arial Unicode MS" pitchFamily="50" charset="-128"/>
              </a:rPr>
              <a:t>年</a:t>
            </a:r>
            <a:r>
              <a:rPr kumimoji="0" lang="en-US" altLang="ja-JP" sz="2000" b="1" dirty="0">
                <a:latin typeface="+mn-ea"/>
                <a:cs typeface="Arial Unicode MS" pitchFamily="50" charset="-128"/>
              </a:rPr>
              <a:t>7</a:t>
            </a:r>
            <a:r>
              <a:rPr kumimoji="0" lang="ja-JP" altLang="en-US" sz="2000" b="1" dirty="0">
                <a:latin typeface="+mn-ea"/>
                <a:cs typeface="Arial Unicode MS" pitchFamily="50" charset="-128"/>
              </a:rPr>
              <a:t>月</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en-US" altLang="ja-JP" sz="2000" b="1" dirty="0">
                <a:latin typeface="+mn-ea"/>
                <a:cs typeface="Arial Unicode MS" pitchFamily="50" charset="-128"/>
              </a:rPr>
              <a:t>FSB</a:t>
            </a:r>
            <a:r>
              <a:rPr kumimoji="0" lang="ja-JP" altLang="en-US" sz="2000" b="1" dirty="0">
                <a:latin typeface="+mn-ea"/>
                <a:cs typeface="Arial Unicode MS" pitchFamily="50" charset="-128"/>
              </a:rPr>
              <a:t>議長から</a:t>
            </a:r>
            <a:r>
              <a:rPr kumimoji="0" lang="en-US" altLang="ja-JP" sz="2000" b="1" dirty="0">
                <a:latin typeface="+mn-ea"/>
                <a:cs typeface="Arial Unicode MS" pitchFamily="50" charset="-128"/>
              </a:rPr>
              <a:t>G20</a:t>
            </a:r>
            <a:r>
              <a:rPr kumimoji="0" lang="ja-JP" altLang="en-US" sz="2000" b="1" dirty="0" smtClean="0">
                <a:latin typeface="+mn-ea"/>
                <a:cs typeface="Arial Unicode MS" pitchFamily="50" charset="-128"/>
              </a:rPr>
              <a:t>首脳に報告</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民間主導の</a:t>
            </a:r>
            <a:r>
              <a:rPr kumimoji="0" lang="en-US" altLang="ja-JP" sz="2000" dirty="0">
                <a:latin typeface="+mn-ea"/>
                <a:cs typeface="Arial Unicode MS" pitchFamily="50" charset="-128"/>
              </a:rPr>
              <a:t>TCFD</a:t>
            </a:r>
            <a:r>
              <a:rPr kumimoji="0" lang="ja-JP" altLang="en-US" sz="2000" dirty="0">
                <a:latin typeface="+mn-ea"/>
                <a:cs typeface="Arial Unicode MS" pitchFamily="50" charset="-128"/>
              </a:rPr>
              <a:t>による最終報告書が</a:t>
            </a:r>
            <a:r>
              <a:rPr kumimoji="0" lang="en-US" altLang="ja-JP" sz="2000" dirty="0">
                <a:latin typeface="+mn-ea"/>
                <a:cs typeface="Arial Unicode MS" pitchFamily="50" charset="-128"/>
              </a:rPr>
              <a:t>2017</a:t>
            </a:r>
            <a:r>
              <a:rPr kumimoji="0" lang="ja-JP" altLang="en-US" sz="2000" dirty="0">
                <a:latin typeface="+mn-ea"/>
                <a:cs typeface="Arial Unicode MS" pitchFamily="50" charset="-128"/>
              </a:rPr>
              <a:t>年</a:t>
            </a:r>
            <a:r>
              <a:rPr kumimoji="0" lang="en-US" altLang="ja-JP" sz="2000" dirty="0">
                <a:latin typeface="+mn-ea"/>
                <a:cs typeface="Arial Unicode MS" pitchFamily="50" charset="-128"/>
              </a:rPr>
              <a:t>6</a:t>
            </a:r>
            <a:r>
              <a:rPr kumimoji="0" lang="ja-JP" altLang="en-US" sz="2000" dirty="0">
                <a:latin typeface="+mn-ea"/>
                <a:cs typeface="Arial Unicode MS" pitchFamily="50" charset="-128"/>
              </a:rPr>
              <a:t>月に公表され、</a:t>
            </a:r>
            <a:r>
              <a:rPr kumimoji="0" lang="en-US" altLang="ja-JP" sz="2000" dirty="0">
                <a:latin typeface="+mn-ea"/>
                <a:cs typeface="Arial Unicode MS" pitchFamily="50" charset="-128"/>
              </a:rPr>
              <a:t>TCFD</a:t>
            </a:r>
            <a:r>
              <a:rPr kumimoji="0" lang="ja-JP" altLang="en-US" sz="2000" dirty="0">
                <a:latin typeface="+mn-ea"/>
                <a:cs typeface="Arial Unicode MS" pitchFamily="50" charset="-128"/>
              </a:rPr>
              <a:t>は提言実施の</a:t>
            </a:r>
            <a:endParaRPr kumimoji="0" lang="en-US" altLang="ja-JP" sz="2000" dirty="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促進やモニターを行うため</a:t>
            </a:r>
            <a:r>
              <a:rPr kumimoji="0" lang="ja-JP" altLang="en-US" sz="2000" dirty="0" smtClean="0">
                <a:latin typeface="+mn-ea"/>
                <a:cs typeface="Arial Unicode MS" pitchFamily="50" charset="-128"/>
              </a:rPr>
              <a:t>に今後</a:t>
            </a:r>
            <a:r>
              <a:rPr kumimoji="0" lang="en-US" altLang="ja-JP" sz="2000" dirty="0">
                <a:latin typeface="+mn-ea"/>
                <a:cs typeface="Arial Unicode MS" pitchFamily="50" charset="-128"/>
              </a:rPr>
              <a:t>1</a:t>
            </a:r>
            <a:r>
              <a:rPr kumimoji="0" lang="ja-JP" altLang="en-US" sz="2000" dirty="0">
                <a:latin typeface="+mn-ea"/>
                <a:cs typeface="Arial Unicode MS" pitchFamily="50" charset="-128"/>
              </a:rPr>
              <a:t>年間活動を行う</a:t>
            </a:r>
            <a:r>
              <a:rPr kumimoji="0" lang="ja-JP" altLang="en-US" sz="2000" dirty="0" smtClean="0">
                <a:latin typeface="+mn-ea"/>
                <a:cs typeface="Arial Unicode MS" pitchFamily="50" charset="-128"/>
              </a:rPr>
              <a:t>。</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また、</a:t>
            </a:r>
            <a:r>
              <a:rPr kumimoji="0" lang="en-US" altLang="ja-JP" sz="2000" dirty="0" smtClean="0">
                <a:latin typeface="+mn-ea"/>
                <a:cs typeface="Arial Unicode MS" pitchFamily="50" charset="-128"/>
              </a:rPr>
              <a:t>G20 </a:t>
            </a:r>
            <a:r>
              <a:rPr kumimoji="0" lang="ja-JP" altLang="en-US" sz="2000" dirty="0">
                <a:latin typeface="+mn-ea"/>
                <a:cs typeface="Arial Unicode MS" pitchFamily="50" charset="-128"/>
              </a:rPr>
              <a:t>グリーンファイナンス・</a:t>
            </a:r>
            <a:r>
              <a:rPr kumimoji="0" lang="ja-JP" altLang="en-US" sz="2000" dirty="0" smtClean="0">
                <a:latin typeface="+mn-ea"/>
                <a:cs typeface="Arial Unicode MS" pitchFamily="50" charset="-128"/>
              </a:rPr>
              <a:t>スタディグループの</a:t>
            </a:r>
            <a:r>
              <a:rPr kumimoji="0" lang="ja-JP" altLang="en-US" sz="2000" dirty="0">
                <a:latin typeface="+mn-ea"/>
                <a:cs typeface="Arial Unicode MS" pitchFamily="50" charset="-128"/>
              </a:rPr>
              <a:t>報告書において、</a:t>
            </a:r>
            <a:r>
              <a:rPr kumimoji="0" lang="en-US" altLang="ja-JP" sz="2000" dirty="0" smtClean="0">
                <a:latin typeface="+mn-ea"/>
                <a:cs typeface="Arial Unicode MS" pitchFamily="50" charset="-128"/>
              </a:rPr>
              <a:t>TCFD</a:t>
            </a:r>
            <a:r>
              <a:rPr kumimoji="0" lang="ja-JP" altLang="en-US" sz="2000" dirty="0" smtClean="0">
                <a:latin typeface="+mn-ea"/>
                <a:cs typeface="Arial Unicode MS" pitchFamily="50" charset="-128"/>
              </a:rPr>
              <a:t>の活動</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に言及（</a:t>
            </a:r>
            <a:r>
              <a:rPr kumimoji="0" lang="en-US" altLang="ja-JP" sz="2000" dirty="0" smtClean="0">
                <a:latin typeface="+mn-ea"/>
                <a:cs typeface="Arial Unicode MS" pitchFamily="50" charset="-128"/>
              </a:rPr>
              <a:t>2016</a:t>
            </a:r>
            <a:r>
              <a:rPr kumimoji="0" lang="ja-JP" altLang="en-US" sz="2000" dirty="0" smtClean="0">
                <a:latin typeface="+mn-ea"/>
                <a:cs typeface="Arial Unicode MS" pitchFamily="50" charset="-128"/>
              </a:rPr>
              <a:t>年</a:t>
            </a:r>
            <a:r>
              <a:rPr kumimoji="0" lang="en-US" altLang="ja-JP" sz="2000" dirty="0" smtClean="0">
                <a:latin typeface="+mn-ea"/>
                <a:cs typeface="Arial Unicode MS" pitchFamily="50" charset="-128"/>
              </a:rPr>
              <a:t>12</a:t>
            </a:r>
            <a:r>
              <a:rPr kumimoji="0" lang="ja-JP" altLang="en-US" sz="2000" dirty="0" smtClean="0">
                <a:latin typeface="+mn-ea"/>
                <a:cs typeface="Arial Unicode MS" pitchFamily="50" charset="-128"/>
              </a:rPr>
              <a:t>月に市中協議を実施）。</a:t>
            </a:r>
            <a:endParaRPr kumimoji="0" lang="en-US" altLang="ja-JP" sz="2000" dirty="0">
              <a:latin typeface="+mn-ea"/>
              <a:cs typeface="Arial Unicode MS" pitchFamily="50" charset="-128"/>
            </a:endParaRPr>
          </a:p>
          <a:p>
            <a:pPr marL="0" indent="0" eaLnBrk="1" hangingPunct="1">
              <a:lnSpc>
                <a:spcPct val="80000"/>
              </a:lnSpc>
              <a:buNone/>
            </a:pP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b="1" dirty="0" smtClean="0">
                <a:latin typeface="+mn-ea"/>
                <a:cs typeface="Arial Unicode MS" pitchFamily="50" charset="-128"/>
              </a:rPr>
              <a:t>　</a:t>
            </a:r>
            <a:r>
              <a:rPr kumimoji="0" lang="en-US" altLang="ja-JP" sz="2000" b="1" dirty="0" smtClean="0">
                <a:latin typeface="+mn-ea"/>
                <a:cs typeface="Arial Unicode MS" pitchFamily="50" charset="-128"/>
              </a:rPr>
              <a:t>G20</a:t>
            </a:r>
            <a:r>
              <a:rPr kumimoji="0" lang="ja-JP" altLang="en-US" sz="2000" b="1" dirty="0" smtClean="0">
                <a:latin typeface="+mn-ea"/>
                <a:cs typeface="Arial Unicode MS" pitchFamily="50" charset="-128"/>
              </a:rPr>
              <a:t>ハンブルク・</a:t>
            </a:r>
            <a:r>
              <a:rPr kumimoji="0" lang="ja-JP" altLang="en-US" sz="2000" b="1" dirty="0">
                <a:latin typeface="+mn-ea"/>
                <a:cs typeface="Arial Unicode MS" pitchFamily="50" charset="-128"/>
              </a:rPr>
              <a:t>サミット首脳宣言</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b="1" dirty="0">
                <a:latin typeface="+mn-ea"/>
                <a:cs typeface="Arial Unicode MS" pitchFamily="50" charset="-128"/>
              </a:rPr>
              <a:t>　　</a:t>
            </a:r>
            <a:r>
              <a:rPr kumimoji="0" lang="ja-JP" altLang="en-US" sz="2000" dirty="0">
                <a:latin typeface="+mn-ea"/>
                <a:cs typeface="Arial Unicode MS" pitchFamily="50" charset="-128"/>
              </a:rPr>
              <a:t>パリ</a:t>
            </a:r>
            <a:r>
              <a:rPr kumimoji="0" lang="ja-JP" altLang="en-US" sz="2000" dirty="0" smtClean="0">
                <a:latin typeface="+mn-ea"/>
                <a:cs typeface="Arial Unicode MS" pitchFamily="50" charset="-128"/>
              </a:rPr>
              <a:t>協定に対する強いコミットメントを再確認するとともに、付属文書（ハンブルク行</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動計画）において</a:t>
            </a:r>
            <a:r>
              <a:rPr kumimoji="0" lang="en-US" altLang="ja-JP" sz="2000" dirty="0" smtClean="0">
                <a:latin typeface="+mn-ea"/>
                <a:cs typeface="Arial Unicode MS" pitchFamily="50" charset="-128"/>
              </a:rPr>
              <a:t>TCFD</a:t>
            </a:r>
            <a:r>
              <a:rPr kumimoji="0" lang="ja-JP" altLang="en-US" sz="2000" dirty="0" smtClean="0">
                <a:latin typeface="+mn-ea"/>
                <a:cs typeface="Arial Unicode MS" pitchFamily="50" charset="-128"/>
              </a:rPr>
              <a:t>が自発的な開示に関する提言を策定した旨言及。</a:t>
            </a:r>
            <a:endParaRPr kumimoji="0" lang="en-US" altLang="ja-JP" sz="2000" b="1" dirty="0">
              <a:latin typeface="+mn-ea"/>
              <a:cs typeface="Arial Unicode MS" pitchFamily="50" charset="-128"/>
            </a:endParaRPr>
          </a:p>
        </p:txBody>
      </p:sp>
    </p:spTree>
    <p:extLst>
      <p:ext uri="{BB962C8B-B14F-4D97-AF65-F5344CB8AC3E}">
        <p14:creationId xmlns:p14="http://schemas.microsoft.com/office/powerpoint/2010/main" val="7088443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15"/>
          <p:cNvSpPr>
            <a:spLocks noChangeShapeType="1"/>
          </p:cNvSpPr>
          <p:nvPr/>
        </p:nvSpPr>
        <p:spPr bwMode="auto">
          <a:xfrm>
            <a:off x="115888" y="635000"/>
            <a:ext cx="9642475" cy="0"/>
          </a:xfrm>
          <a:prstGeom prst="line">
            <a:avLst/>
          </a:prstGeom>
          <a:noFill/>
          <a:ln w="63500">
            <a:solidFill>
              <a:srgbClr val="0000FF"/>
            </a:solidFill>
            <a:round/>
            <a:headEnd/>
            <a:tailEnd/>
          </a:ln>
          <a:effectLst>
            <a:outerShdw blurRad="63500" dist="46662" dir="2115817" algn="ctr" rotWithShape="0">
              <a:srgbClr val="000000">
                <a:alpha val="50000"/>
              </a:srgbClr>
            </a:outerShdw>
          </a:effectLst>
          <a:extLst>
            <a:ext uri="{909E8E84-426E-40DD-AFC4-6F175D3DCCD1}">
              <a14:hiddenFill xmlns:a14="http://schemas.microsoft.com/office/drawing/2010/main">
                <a:noFill/>
              </a14:hiddenFill>
            </a:ext>
          </a:extLst>
        </p:spPr>
        <p:txBody>
          <a:bodyPr/>
          <a:lstStyle/>
          <a:p>
            <a:pPr algn="ctr">
              <a:defRPr/>
            </a:pPr>
            <a:endParaRPr lang="ja-JP" altLang="en-US">
              <a:solidFill>
                <a:srgbClr val="000000"/>
              </a:solidFill>
              <a:ea typeface="ＭＳ Ｐゴシック" charset="0"/>
              <a:cs typeface="ＭＳ Ｐゴシック" charset="0"/>
            </a:endParaRPr>
          </a:p>
        </p:txBody>
      </p:sp>
      <p:sp>
        <p:nvSpPr>
          <p:cNvPr id="58371" name="スライド番号プレースホルダ 3"/>
          <p:cNvSpPr txBox="1">
            <a:spLocks noGrp="1"/>
          </p:cNvSpPr>
          <p:nvPr/>
        </p:nvSpPr>
        <p:spPr bwMode="auto">
          <a:xfrm>
            <a:off x="7683500" y="6597650"/>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r" eaLnBrk="1" hangingPunct="1">
              <a:spcBef>
                <a:spcPct val="0"/>
              </a:spcBef>
              <a:buFontTx/>
              <a:buNone/>
            </a:pPr>
            <a:endParaRPr lang="ja-JP" altLang="ja-JP" sz="1600" b="0">
              <a:solidFill>
                <a:srgbClr val="000000"/>
              </a:solidFill>
            </a:endParaRPr>
          </a:p>
        </p:txBody>
      </p:sp>
      <p:sp>
        <p:nvSpPr>
          <p:cNvPr id="19460" name="Text Box 1643"/>
          <p:cNvSpPr txBox="1">
            <a:spLocks noChangeArrowheads="1"/>
          </p:cNvSpPr>
          <p:nvPr/>
        </p:nvSpPr>
        <p:spPr bwMode="auto">
          <a:xfrm>
            <a:off x="195263" y="115888"/>
            <a:ext cx="9485312" cy="482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9970" tIns="46784" rIns="89970" bIns="46784">
            <a:spAutoFit/>
          </a:bodyPr>
          <a:lstStyle>
            <a:lvl1pPr marL="428625" indent="-428625">
              <a:tabLst>
                <a:tab pos="3587750" algn="l"/>
              </a:tabLst>
              <a:defRPr kumimoji="1">
                <a:solidFill>
                  <a:schemeClr val="tx1"/>
                </a:solidFill>
                <a:latin typeface="Arial" charset="0"/>
                <a:ea typeface="ＭＳ Ｐゴシック" pitchFamily="50" charset="-128"/>
              </a:defRPr>
            </a:lvl1pPr>
            <a:lvl2pPr marL="742950" indent="-285750">
              <a:tabLst>
                <a:tab pos="3587750" algn="l"/>
              </a:tabLst>
              <a:defRPr kumimoji="1">
                <a:solidFill>
                  <a:schemeClr val="tx1"/>
                </a:solidFill>
                <a:latin typeface="Arial" charset="0"/>
                <a:ea typeface="ＭＳ Ｐゴシック" pitchFamily="50" charset="-128"/>
              </a:defRPr>
            </a:lvl2pPr>
            <a:lvl3pPr marL="1143000" indent="-228600">
              <a:tabLst>
                <a:tab pos="3587750" algn="l"/>
              </a:tabLst>
              <a:defRPr kumimoji="1">
                <a:solidFill>
                  <a:schemeClr val="tx1"/>
                </a:solidFill>
                <a:latin typeface="Arial" charset="0"/>
                <a:ea typeface="ＭＳ Ｐゴシック" pitchFamily="50" charset="-128"/>
              </a:defRPr>
            </a:lvl3pPr>
            <a:lvl4pPr marL="1600200" indent="-228600">
              <a:tabLst>
                <a:tab pos="3587750" algn="l"/>
              </a:tabLst>
              <a:defRPr kumimoji="1">
                <a:solidFill>
                  <a:schemeClr val="tx1"/>
                </a:solidFill>
                <a:latin typeface="Arial" charset="0"/>
                <a:ea typeface="ＭＳ Ｐゴシック" pitchFamily="50" charset="-128"/>
              </a:defRPr>
            </a:lvl4pPr>
            <a:lvl5pPr marL="2057400" indent="-228600">
              <a:tabLst>
                <a:tab pos="3587750" algn="l"/>
              </a:tabLst>
              <a:defRPr kumimoji="1">
                <a:solidFill>
                  <a:schemeClr val="tx1"/>
                </a:solidFill>
                <a:latin typeface="Arial" charset="0"/>
                <a:ea typeface="ＭＳ Ｐゴシック" pitchFamily="50" charset="-128"/>
              </a:defRPr>
            </a:lvl5pPr>
            <a:lvl6pPr marL="25146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6pPr>
            <a:lvl7pPr marL="29718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7pPr>
            <a:lvl8pPr marL="34290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8pPr>
            <a:lvl9pPr marL="38862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9pPr>
          </a:lstStyle>
          <a:p>
            <a:pPr algn="ctr" eaLnBrk="0" hangingPunct="0">
              <a:lnSpc>
                <a:spcPct val="90000"/>
              </a:lnSpc>
              <a:spcBef>
                <a:spcPct val="50000"/>
              </a:spcBef>
              <a:defRPr/>
            </a:pPr>
            <a:r>
              <a:rPr lang="ja-JP" altLang="en-US" sz="2800" b="1" dirty="0" smtClean="0">
                <a:solidFill>
                  <a:srgbClr val="0000FF"/>
                </a:solidFill>
                <a:latin typeface="+mj-ea"/>
                <a:ea typeface="+mj-ea"/>
              </a:rPr>
              <a:t>（参考）</a:t>
            </a:r>
            <a:r>
              <a:rPr lang="en-US" altLang="ja-JP" sz="2800" b="1" dirty="0">
                <a:solidFill>
                  <a:srgbClr val="0000FF"/>
                </a:solidFill>
                <a:latin typeface="+mj-ea"/>
                <a:ea typeface="+mj-ea"/>
              </a:rPr>
              <a:t>G20</a:t>
            </a:r>
            <a:r>
              <a:rPr lang="ja-JP" altLang="en-US" sz="2800" b="1" dirty="0">
                <a:solidFill>
                  <a:srgbClr val="0000FF"/>
                </a:solidFill>
                <a:latin typeface="+mj-ea"/>
                <a:ea typeface="+mj-ea"/>
              </a:rPr>
              <a:t>ハンブルク・サミット首脳</a:t>
            </a:r>
            <a:r>
              <a:rPr lang="ja-JP" altLang="en-US" sz="2800" b="1" dirty="0" smtClean="0">
                <a:solidFill>
                  <a:srgbClr val="0000FF"/>
                </a:solidFill>
                <a:latin typeface="+mj-ea"/>
                <a:ea typeface="+mj-ea"/>
              </a:rPr>
              <a:t>宣言</a:t>
            </a:r>
            <a:endParaRPr lang="ja-JP" altLang="en-US" sz="2800" b="1" dirty="0">
              <a:solidFill>
                <a:srgbClr val="0000FF"/>
              </a:solidFill>
              <a:latin typeface="+mj-ea"/>
              <a:ea typeface="+mj-ea"/>
            </a:endParaRPr>
          </a:p>
        </p:txBody>
      </p:sp>
      <p:sp>
        <p:nvSpPr>
          <p:cNvPr id="8" name="スライド番号プレースホルダー 1"/>
          <p:cNvSpPr>
            <a:spLocks noGrp="1"/>
          </p:cNvSpPr>
          <p:nvPr>
            <p:ph type="sldNum" sz="quarter" idx="12"/>
          </p:nvPr>
        </p:nvSpPr>
        <p:spPr>
          <a:xfrm>
            <a:off x="7099300" y="6356353"/>
            <a:ext cx="2311401" cy="365125"/>
          </a:xfrm>
        </p:spPr>
        <p:txBody>
          <a:bodyPr/>
          <a:lstStyle/>
          <a:p>
            <a:fld id="{E56D3A4E-9A59-4E6B-BF4A-AE0DD7BCF8CE}" type="slidenum">
              <a:rPr lang="ja-JP" altLang="en-US" smtClean="0"/>
              <a:pPr/>
              <a:t>11</a:t>
            </a:fld>
            <a:endParaRPr lang="ja-JP" altLang="en-US" dirty="0"/>
          </a:p>
        </p:txBody>
      </p:sp>
      <p:sp>
        <p:nvSpPr>
          <p:cNvPr id="10" name="Content Placeholder 2"/>
          <p:cNvSpPr txBox="1">
            <a:spLocks/>
          </p:cNvSpPr>
          <p:nvPr/>
        </p:nvSpPr>
        <p:spPr bwMode="auto">
          <a:xfrm>
            <a:off x="271727" y="818035"/>
            <a:ext cx="9362546" cy="601774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lstStyle>
            <a:lvl1pPr marL="354013" indent="-354013" eaLnBrk="0" hangingPunct="0">
              <a:spcBef>
                <a:spcPct val="20000"/>
              </a:spcBef>
              <a:buChar char="•"/>
              <a:defRPr kumimoji="1" sz="3200">
                <a:solidFill>
                  <a:schemeClr val="tx1"/>
                </a:solidFill>
                <a:latin typeface="Arial" charset="0"/>
                <a:ea typeface="ＭＳ Ｐゴシック" charset="-128"/>
              </a:defRPr>
            </a:lvl1pPr>
            <a:lvl2pPr marL="533400" eaLnBrk="0" hangingPunct="0">
              <a:spcBef>
                <a:spcPct val="20000"/>
              </a:spcBef>
              <a:buChar char="–"/>
              <a:defRPr kumimoji="1" sz="2800">
                <a:solidFill>
                  <a:schemeClr val="tx1"/>
                </a:solidFill>
                <a:latin typeface="Arial" charset="0"/>
                <a:ea typeface="ＭＳ Ｐゴシック" charset="-128"/>
              </a:defRPr>
            </a:lvl2pPr>
            <a:lvl3pPr marL="1303338" indent="-228600" eaLnBrk="0" hangingPunct="0">
              <a:spcBef>
                <a:spcPct val="20000"/>
              </a:spcBef>
              <a:buChar char="•"/>
              <a:defRPr kumimoji="1" sz="2400">
                <a:solidFill>
                  <a:schemeClr val="tx1"/>
                </a:solidFill>
                <a:latin typeface="Arial" charset="0"/>
                <a:ea typeface="ＭＳ Ｐゴシック" charset="-128"/>
              </a:defRPr>
            </a:lvl3pPr>
            <a:lvl4pPr marL="1711325" indent="-228600" eaLnBrk="0" hangingPunct="0">
              <a:spcBef>
                <a:spcPct val="20000"/>
              </a:spcBef>
              <a:buChar char="–"/>
              <a:defRPr kumimoji="1" sz="2000">
                <a:solidFill>
                  <a:schemeClr val="tx1"/>
                </a:solidFill>
                <a:latin typeface="Arial" charset="0"/>
                <a:ea typeface="ＭＳ Ｐゴシック" charset="-128"/>
              </a:defRPr>
            </a:lvl4pPr>
            <a:lvl5pPr marL="2119313" indent="-228600" eaLnBrk="0" hangingPunct="0">
              <a:spcBef>
                <a:spcPct val="20000"/>
              </a:spcBef>
              <a:buChar char="»"/>
              <a:defRPr kumimoji="1" sz="2000">
                <a:solidFill>
                  <a:schemeClr val="tx1"/>
                </a:solidFill>
                <a:latin typeface="Arial" charset="0"/>
                <a:ea typeface="ＭＳ Ｐゴシック" charset="-128"/>
              </a:defRPr>
            </a:lvl5pPr>
            <a:lvl6pPr marL="25765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30337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909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9481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indent="0" eaLnBrk="1" hangingPunct="1">
              <a:lnSpc>
                <a:spcPct val="80000"/>
              </a:lnSpc>
              <a:buNone/>
            </a:pPr>
            <a:r>
              <a:rPr kumimoji="0" lang="ja-JP" altLang="en-US" sz="2000" b="1" dirty="0" smtClean="0">
                <a:latin typeface="+mn-ea"/>
                <a:cs typeface="Arial Unicode MS" pitchFamily="50" charset="-128"/>
              </a:rPr>
              <a:t>　　　</a:t>
            </a:r>
            <a:r>
              <a:rPr kumimoji="0" lang="ja-JP" altLang="en-US" sz="2000" dirty="0" smtClean="0">
                <a:latin typeface="+mn-ea"/>
                <a:cs typeface="Arial Unicode MS" pitchFamily="50" charset="-128"/>
              </a:rPr>
              <a:t>我々は、パリ</a:t>
            </a:r>
            <a:r>
              <a:rPr kumimoji="0" lang="ja-JP" altLang="en-US" sz="2000" dirty="0">
                <a:latin typeface="+mn-ea"/>
                <a:cs typeface="Arial Unicode MS" pitchFamily="50" charset="-128"/>
              </a:rPr>
              <a:t>協定から脱退するとの米国の決定に留意する。米国</a:t>
            </a:r>
            <a:r>
              <a:rPr kumimoji="0" lang="ja-JP" altLang="en-US" sz="2000" dirty="0" smtClean="0">
                <a:latin typeface="+mn-ea"/>
                <a:cs typeface="Arial Unicode MS" pitchFamily="50" charset="-128"/>
              </a:rPr>
              <a:t>は、同国が現在　</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の</a:t>
            </a:r>
            <a:r>
              <a:rPr kumimoji="0" lang="ja-JP" altLang="en-US" sz="2000" dirty="0">
                <a:latin typeface="+mn-ea"/>
                <a:cs typeface="Arial Unicode MS" pitchFamily="50" charset="-128"/>
              </a:rPr>
              <a:t>自国が決定する貢献の実施を直ちに停止する予定である旨を発表</a:t>
            </a:r>
            <a:r>
              <a:rPr kumimoji="0" lang="ja-JP" altLang="en-US" sz="2000" dirty="0" smtClean="0">
                <a:latin typeface="+mn-ea"/>
                <a:cs typeface="Arial Unicode MS" pitchFamily="50" charset="-128"/>
              </a:rPr>
              <a:t>し、また、経済</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成長</a:t>
            </a:r>
            <a:r>
              <a:rPr kumimoji="0" lang="ja-JP" altLang="en-US" sz="2000" dirty="0">
                <a:latin typeface="+mn-ea"/>
                <a:cs typeface="Arial Unicode MS" pitchFamily="50" charset="-128"/>
              </a:rPr>
              <a:t>を</a:t>
            </a:r>
            <a:r>
              <a:rPr kumimoji="0" lang="ja-JP" altLang="en-US" sz="2000" dirty="0" smtClean="0">
                <a:latin typeface="+mn-ea"/>
                <a:cs typeface="Arial Unicode MS" pitchFamily="50" charset="-128"/>
              </a:rPr>
              <a:t>支え、エネルギー</a:t>
            </a:r>
            <a:r>
              <a:rPr kumimoji="0" lang="ja-JP" altLang="en-US" sz="2000" dirty="0">
                <a:latin typeface="+mn-ea"/>
                <a:cs typeface="Arial Unicode MS" pitchFamily="50" charset="-128"/>
              </a:rPr>
              <a:t>安全保障上のニーズを改善</a:t>
            </a:r>
            <a:r>
              <a:rPr kumimoji="0" lang="ja-JP" altLang="en-US" sz="2000" dirty="0" smtClean="0">
                <a:latin typeface="+mn-ea"/>
                <a:cs typeface="Arial Unicode MS" pitchFamily="50" charset="-128"/>
              </a:rPr>
              <a:t>しつつ、排出</a:t>
            </a:r>
            <a:r>
              <a:rPr kumimoji="0" lang="ja-JP" altLang="en-US" sz="2000" dirty="0">
                <a:latin typeface="+mn-ea"/>
                <a:cs typeface="Arial Unicode MS" pitchFamily="50" charset="-128"/>
              </a:rPr>
              <a:t>を</a:t>
            </a:r>
            <a:r>
              <a:rPr kumimoji="0" lang="ja-JP" altLang="en-US" sz="2000" dirty="0" smtClean="0">
                <a:latin typeface="+mn-ea"/>
                <a:cs typeface="Arial Unicode MS" pitchFamily="50" charset="-128"/>
              </a:rPr>
              <a:t>低減</a:t>
            </a:r>
            <a:r>
              <a:rPr kumimoji="0" lang="ja-JP" altLang="en-US" sz="2000" dirty="0">
                <a:latin typeface="+mn-ea"/>
                <a:cs typeface="Arial Unicode MS" pitchFamily="50" charset="-128"/>
              </a:rPr>
              <a:t>する</a:t>
            </a:r>
            <a:r>
              <a:rPr kumimoji="0" lang="ja-JP" altLang="en-US" sz="2000" dirty="0" smtClean="0">
                <a:latin typeface="+mn-ea"/>
                <a:cs typeface="Arial Unicode MS" pitchFamily="50" charset="-128"/>
              </a:rPr>
              <a:t>アプ</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ローチ</a:t>
            </a:r>
            <a:r>
              <a:rPr kumimoji="0" lang="ja-JP" altLang="en-US" sz="2000" dirty="0">
                <a:latin typeface="+mn-ea"/>
                <a:cs typeface="Arial Unicode MS" pitchFamily="50" charset="-128"/>
              </a:rPr>
              <a:t>をとるとの強いコミットメントを確認する。米国</a:t>
            </a:r>
            <a:r>
              <a:rPr kumimoji="0" lang="ja-JP" altLang="en-US" sz="2000" dirty="0" smtClean="0">
                <a:latin typeface="+mn-ea"/>
                <a:cs typeface="Arial Unicode MS" pitchFamily="50" charset="-128"/>
              </a:rPr>
              <a:t>は、その他の</a:t>
            </a:r>
            <a:r>
              <a:rPr kumimoji="0" lang="ja-JP" altLang="en-US" sz="2000" dirty="0">
                <a:latin typeface="+mn-ea"/>
                <a:cs typeface="Arial Unicode MS" pitchFamily="50" charset="-128"/>
              </a:rPr>
              <a:t>国の自国が</a:t>
            </a:r>
            <a:r>
              <a:rPr kumimoji="0" lang="ja-JP" altLang="en-US" sz="2000" dirty="0" smtClean="0">
                <a:latin typeface="+mn-ea"/>
                <a:cs typeface="Arial Unicode MS" pitchFamily="50" charset="-128"/>
              </a:rPr>
              <a:t>決定</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する</a:t>
            </a:r>
            <a:r>
              <a:rPr kumimoji="0" lang="ja-JP" altLang="en-US" sz="2000" dirty="0">
                <a:latin typeface="+mn-ea"/>
                <a:cs typeface="Arial Unicode MS" pitchFamily="50" charset="-128"/>
              </a:rPr>
              <a:t>貢献におけるエネルギーへのアクセス及びエネルギー</a:t>
            </a:r>
            <a:r>
              <a:rPr kumimoji="0" lang="ja-JP" altLang="en-US" sz="2000" dirty="0" smtClean="0">
                <a:latin typeface="+mn-ea"/>
                <a:cs typeface="Arial Unicode MS" pitchFamily="50" charset="-128"/>
              </a:rPr>
              <a:t>安全</a:t>
            </a:r>
            <a:r>
              <a:rPr kumimoji="0" lang="ja-JP" altLang="en-US" sz="2000" dirty="0">
                <a:latin typeface="+mn-ea"/>
                <a:cs typeface="Arial Unicode MS" pitchFamily="50" charset="-128"/>
              </a:rPr>
              <a:t>保障の重要性に</a:t>
            </a:r>
            <a:r>
              <a:rPr kumimoji="0" lang="ja-JP" altLang="en-US" sz="2000" dirty="0" smtClean="0">
                <a:latin typeface="+mn-ea"/>
                <a:cs typeface="Arial Unicode MS" pitchFamily="50" charset="-128"/>
              </a:rPr>
              <a:t>鑑</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み、これら</a:t>
            </a:r>
            <a:r>
              <a:rPr kumimoji="0" lang="ja-JP" altLang="en-US" sz="2000" dirty="0">
                <a:latin typeface="+mn-ea"/>
                <a:cs typeface="Arial Unicode MS" pitchFamily="50" charset="-128"/>
              </a:rPr>
              <a:t>の国々による化石燃料へのよりクリーンで</a:t>
            </a:r>
            <a:r>
              <a:rPr kumimoji="0" lang="ja-JP" altLang="en-US" sz="2000" dirty="0" smtClean="0">
                <a:latin typeface="+mn-ea"/>
                <a:cs typeface="Arial Unicode MS" pitchFamily="50" charset="-128"/>
              </a:rPr>
              <a:t>効率的</a:t>
            </a:r>
            <a:r>
              <a:rPr kumimoji="0" lang="ja-JP" altLang="en-US" sz="2000" dirty="0">
                <a:latin typeface="+mn-ea"/>
                <a:cs typeface="Arial Unicode MS" pitchFamily="50" charset="-128"/>
              </a:rPr>
              <a:t>なアクセス及び利用</a:t>
            </a:r>
            <a:r>
              <a:rPr kumimoji="0" lang="ja-JP" altLang="en-US" sz="2000" dirty="0" smtClean="0">
                <a:latin typeface="+mn-ea"/>
                <a:cs typeface="Arial Unicode MS" pitchFamily="50" charset="-128"/>
              </a:rPr>
              <a:t>並</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a:t>
            </a:r>
            <a:r>
              <a:rPr kumimoji="0" lang="ja-JP" altLang="en-US" sz="2000" dirty="0" err="1" smtClean="0">
                <a:latin typeface="+mn-ea"/>
                <a:cs typeface="Arial Unicode MS" pitchFamily="50" charset="-128"/>
              </a:rPr>
              <a:t>びに</a:t>
            </a:r>
            <a:r>
              <a:rPr kumimoji="0" lang="ja-JP" altLang="en-US" sz="2000" dirty="0">
                <a:latin typeface="+mn-ea"/>
                <a:cs typeface="Arial Unicode MS" pitchFamily="50" charset="-128"/>
              </a:rPr>
              <a:t>再生可能エネルギー及びその他のクリーン・</a:t>
            </a:r>
            <a:r>
              <a:rPr kumimoji="0" lang="ja-JP" altLang="en-US" sz="2000" dirty="0" smtClean="0">
                <a:latin typeface="+mn-ea"/>
                <a:cs typeface="Arial Unicode MS" pitchFamily="50" charset="-128"/>
              </a:rPr>
              <a:t>エネルギー源</a:t>
            </a:r>
            <a:r>
              <a:rPr kumimoji="0" lang="ja-JP" altLang="en-US" sz="2000" dirty="0">
                <a:latin typeface="+mn-ea"/>
                <a:cs typeface="Arial Unicode MS" pitchFamily="50" charset="-128"/>
              </a:rPr>
              <a:t>の普及を支援す</a:t>
            </a:r>
            <a:r>
              <a:rPr kumimoji="0" lang="ja-JP" altLang="en-US" sz="2000" dirty="0" smtClean="0">
                <a:latin typeface="+mn-ea"/>
                <a:cs typeface="Arial Unicode MS" pitchFamily="50" charset="-128"/>
              </a:rPr>
              <a:t>べく</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これら</a:t>
            </a:r>
            <a:r>
              <a:rPr kumimoji="0" lang="ja-JP" altLang="en-US" sz="2000" dirty="0">
                <a:latin typeface="+mn-ea"/>
                <a:cs typeface="Arial Unicode MS" pitchFamily="50" charset="-128"/>
              </a:rPr>
              <a:t>の国々と緊密に連携するよう努める旨</a:t>
            </a:r>
            <a:r>
              <a:rPr kumimoji="0" lang="ja-JP" altLang="en-US" sz="2000" dirty="0" smtClean="0">
                <a:latin typeface="+mn-ea"/>
                <a:cs typeface="Arial Unicode MS" pitchFamily="50" charset="-128"/>
              </a:rPr>
              <a:t>表明する</a:t>
            </a:r>
            <a:r>
              <a:rPr kumimoji="0" lang="ja-JP" altLang="en-US" sz="2000" dirty="0">
                <a:latin typeface="+mn-ea"/>
                <a:cs typeface="Arial Unicode MS" pitchFamily="50" charset="-128"/>
              </a:rPr>
              <a:t>。</a:t>
            </a: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その他</a:t>
            </a:r>
            <a:r>
              <a:rPr kumimoji="0" lang="ja-JP" altLang="en-US" sz="2000" dirty="0">
                <a:latin typeface="+mn-ea"/>
                <a:cs typeface="Arial Unicode MS" pitchFamily="50" charset="-128"/>
              </a:rPr>
              <a:t>の</a:t>
            </a:r>
            <a:r>
              <a:rPr kumimoji="0" lang="en-US" altLang="ja-JP" sz="2000" dirty="0">
                <a:latin typeface="+mn-ea"/>
                <a:cs typeface="Arial Unicode MS" pitchFamily="50" charset="-128"/>
              </a:rPr>
              <a:t>G20 </a:t>
            </a:r>
            <a:r>
              <a:rPr kumimoji="0" lang="ja-JP" altLang="en-US" sz="2000" dirty="0">
                <a:latin typeface="+mn-ea"/>
                <a:cs typeface="Arial Unicode MS" pitchFamily="50" charset="-128"/>
              </a:rPr>
              <a:t>構成国の首脳</a:t>
            </a:r>
            <a:r>
              <a:rPr kumimoji="0" lang="ja-JP" altLang="en-US" sz="2000" dirty="0" smtClean="0">
                <a:latin typeface="+mn-ea"/>
                <a:cs typeface="Arial Unicode MS" pitchFamily="50" charset="-128"/>
              </a:rPr>
              <a:t>は、パリ</a:t>
            </a:r>
            <a:r>
              <a:rPr kumimoji="0" lang="ja-JP" altLang="en-US" sz="2000" dirty="0">
                <a:latin typeface="+mn-ea"/>
                <a:cs typeface="Arial Unicode MS" pitchFamily="50" charset="-128"/>
              </a:rPr>
              <a:t>協定が不可逆的である旨表明する。</a:t>
            </a:r>
            <a:r>
              <a:rPr kumimoji="0" lang="ja-JP" altLang="en-US" sz="2000" dirty="0" smtClean="0">
                <a:latin typeface="+mn-ea"/>
                <a:cs typeface="Arial Unicode MS" pitchFamily="50" charset="-128"/>
              </a:rPr>
              <a:t>我々は、</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パリ</a:t>
            </a:r>
            <a:r>
              <a:rPr kumimoji="0" lang="ja-JP" altLang="en-US" sz="2000" dirty="0">
                <a:latin typeface="+mn-ea"/>
                <a:cs typeface="Arial Unicode MS" pitchFamily="50" charset="-128"/>
              </a:rPr>
              <a:t>での結果に沿って緩和及び適応のための行動に関し開発途上国を</a:t>
            </a:r>
            <a:r>
              <a:rPr kumimoji="0" lang="ja-JP" altLang="en-US" sz="2000" dirty="0" smtClean="0">
                <a:latin typeface="+mn-ea"/>
                <a:cs typeface="Arial Unicode MS" pitchFamily="50" charset="-128"/>
              </a:rPr>
              <a:t>支援する</a:t>
            </a:r>
            <a:r>
              <a:rPr kumimoji="0" lang="ja-JP" altLang="en-US" sz="2000" dirty="0" err="1" smtClean="0">
                <a:latin typeface="+mn-ea"/>
                <a:cs typeface="Arial Unicode MS" pitchFamily="50" charset="-128"/>
              </a:rPr>
              <a:t>た</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a:t>
            </a:r>
            <a:r>
              <a:rPr kumimoji="0" lang="ja-JP" altLang="en-US" sz="2000" dirty="0" err="1" smtClean="0">
                <a:latin typeface="+mn-ea"/>
                <a:cs typeface="Arial Unicode MS" pitchFamily="50" charset="-128"/>
              </a:rPr>
              <a:t>めの</a:t>
            </a:r>
            <a:r>
              <a:rPr kumimoji="0" lang="ja-JP" altLang="en-US" sz="2000" dirty="0">
                <a:latin typeface="+mn-ea"/>
                <a:cs typeface="Arial Unicode MS" pitchFamily="50" charset="-128"/>
              </a:rPr>
              <a:t>財政資源を含む実施手段の提供についての先進国による国連気候</a:t>
            </a:r>
            <a:r>
              <a:rPr kumimoji="0" lang="ja-JP" altLang="en-US" sz="2000" dirty="0" smtClean="0">
                <a:latin typeface="+mn-ea"/>
                <a:cs typeface="Arial Unicode MS" pitchFamily="50" charset="-128"/>
              </a:rPr>
              <a:t>変動枠組</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条約上</a:t>
            </a:r>
            <a:r>
              <a:rPr kumimoji="0" lang="ja-JP" altLang="en-US" sz="2000" dirty="0">
                <a:latin typeface="+mn-ea"/>
                <a:cs typeface="Arial Unicode MS" pitchFamily="50" charset="-128"/>
              </a:rPr>
              <a:t>のコミットメントを達成することの重要性を再確認</a:t>
            </a:r>
            <a:r>
              <a:rPr kumimoji="0" lang="ja-JP" altLang="en-US" sz="2000" dirty="0" smtClean="0">
                <a:latin typeface="+mn-ea"/>
                <a:cs typeface="Arial Unicode MS" pitchFamily="50" charset="-128"/>
              </a:rPr>
              <a:t>し、</a:t>
            </a:r>
            <a:r>
              <a:rPr kumimoji="0" lang="en-US" altLang="ja-JP" sz="2000" dirty="0" smtClean="0">
                <a:latin typeface="+mn-ea"/>
                <a:cs typeface="Arial Unicode MS" pitchFamily="50" charset="-128"/>
              </a:rPr>
              <a:t>OECD</a:t>
            </a:r>
            <a:r>
              <a:rPr kumimoji="0" lang="ja-JP" altLang="en-US" sz="2000" dirty="0" smtClean="0">
                <a:latin typeface="+mn-ea"/>
                <a:cs typeface="Arial Unicode MS" pitchFamily="50" charset="-128"/>
              </a:rPr>
              <a:t>報告書</a:t>
            </a:r>
            <a:r>
              <a:rPr kumimoji="0" lang="ja-JP" altLang="en-US" sz="2000" dirty="0">
                <a:latin typeface="+mn-ea"/>
                <a:cs typeface="Arial Unicode MS" pitchFamily="50" charset="-128"/>
              </a:rPr>
              <a:t>「気候へ</a:t>
            </a:r>
            <a:r>
              <a:rPr kumimoji="0" lang="ja-JP" altLang="en-US" sz="2000" dirty="0" smtClean="0">
                <a:latin typeface="+mn-ea"/>
                <a:cs typeface="Arial Unicode MS" pitchFamily="50" charset="-128"/>
              </a:rPr>
              <a:t>の</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投資、成長</a:t>
            </a:r>
            <a:r>
              <a:rPr kumimoji="0" lang="ja-JP" altLang="en-US" sz="2000" dirty="0">
                <a:latin typeface="+mn-ea"/>
                <a:cs typeface="Arial Unicode MS" pitchFamily="50" charset="-128"/>
              </a:rPr>
              <a:t>への投資」に留意する。</a:t>
            </a:r>
            <a:r>
              <a:rPr kumimoji="0" lang="ja-JP" altLang="en-US" sz="2000" u="sng" dirty="0">
                <a:latin typeface="+mn-ea"/>
                <a:cs typeface="Arial Unicode MS" pitchFamily="50" charset="-128"/>
              </a:rPr>
              <a:t>我々</a:t>
            </a:r>
            <a:r>
              <a:rPr kumimoji="0" lang="ja-JP" altLang="en-US" sz="2000" u="sng" dirty="0" smtClean="0">
                <a:latin typeface="+mn-ea"/>
                <a:cs typeface="Arial Unicode MS" pitchFamily="50" charset="-128"/>
              </a:rPr>
              <a:t>は、パリ</a:t>
            </a:r>
            <a:r>
              <a:rPr kumimoji="0" lang="ja-JP" altLang="en-US" sz="2000" u="sng" dirty="0">
                <a:latin typeface="+mn-ea"/>
                <a:cs typeface="Arial Unicode MS" pitchFamily="50" charset="-128"/>
              </a:rPr>
              <a:t>協定に対する</a:t>
            </a:r>
            <a:r>
              <a:rPr kumimoji="0" lang="ja-JP" altLang="en-US" sz="2000" u="sng" dirty="0" smtClean="0">
                <a:latin typeface="+mn-ea"/>
                <a:cs typeface="Arial Unicode MS" pitchFamily="50" charset="-128"/>
              </a:rPr>
              <a:t>我々の</a:t>
            </a:r>
            <a:r>
              <a:rPr kumimoji="0" lang="ja-JP" altLang="en-US" sz="2000" u="sng" dirty="0">
                <a:latin typeface="+mn-ea"/>
                <a:cs typeface="Arial Unicode MS" pitchFamily="50" charset="-128"/>
              </a:rPr>
              <a:t>強い</a:t>
            </a:r>
            <a:r>
              <a:rPr kumimoji="0" lang="ja-JP" altLang="en-US" sz="2000" u="sng" dirty="0" smtClean="0">
                <a:latin typeface="+mn-ea"/>
                <a:cs typeface="Arial Unicode MS" pitchFamily="50" charset="-128"/>
              </a:rPr>
              <a:t>コミットメ</a:t>
            </a:r>
            <a:endParaRPr kumimoji="0" lang="en-US" altLang="ja-JP" sz="2000" u="sng"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a:t>
            </a:r>
            <a:r>
              <a:rPr kumimoji="0" lang="ja-JP" altLang="en-US" sz="2000" u="sng" dirty="0" smtClean="0">
                <a:latin typeface="+mn-ea"/>
                <a:cs typeface="Arial Unicode MS" pitchFamily="50" charset="-128"/>
              </a:rPr>
              <a:t>ント</a:t>
            </a:r>
            <a:r>
              <a:rPr kumimoji="0" lang="ja-JP" altLang="en-US" sz="2000" u="sng" dirty="0">
                <a:latin typeface="+mn-ea"/>
                <a:cs typeface="Arial Unicode MS" pitchFamily="50" charset="-128"/>
              </a:rPr>
              <a:t>を再確認</a:t>
            </a:r>
            <a:r>
              <a:rPr kumimoji="0" lang="ja-JP" altLang="en-US" sz="2000" u="sng" dirty="0" smtClean="0">
                <a:latin typeface="+mn-ea"/>
                <a:cs typeface="Arial Unicode MS" pitchFamily="50" charset="-128"/>
              </a:rPr>
              <a:t>し、各国</a:t>
            </a:r>
            <a:r>
              <a:rPr kumimoji="0" lang="ja-JP" altLang="en-US" sz="2000" u="sng" dirty="0">
                <a:latin typeface="+mn-ea"/>
                <a:cs typeface="Arial Unicode MS" pitchFamily="50" charset="-128"/>
              </a:rPr>
              <a:t>の異なる状況に照らした共通に</a:t>
            </a:r>
            <a:r>
              <a:rPr kumimoji="0" lang="ja-JP" altLang="en-US" sz="2000" u="sng" dirty="0" smtClean="0">
                <a:latin typeface="+mn-ea"/>
                <a:cs typeface="Arial Unicode MS" pitchFamily="50" charset="-128"/>
              </a:rPr>
              <a:t>有している</a:t>
            </a:r>
            <a:r>
              <a:rPr kumimoji="0" lang="ja-JP" altLang="en-US" sz="2000" u="sng" dirty="0">
                <a:latin typeface="+mn-ea"/>
                <a:cs typeface="Arial Unicode MS" pitchFamily="50" charset="-128"/>
              </a:rPr>
              <a:t>が差異のある</a:t>
            </a:r>
            <a:r>
              <a:rPr kumimoji="0" lang="ja-JP" altLang="en-US" sz="2000" u="sng" dirty="0" smtClean="0">
                <a:latin typeface="+mn-ea"/>
                <a:cs typeface="Arial Unicode MS" pitchFamily="50" charset="-128"/>
              </a:rPr>
              <a:t>責任</a:t>
            </a:r>
            <a:endParaRPr kumimoji="0" lang="en-US" altLang="ja-JP" sz="2000" u="sng"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a:t>
            </a:r>
            <a:r>
              <a:rPr kumimoji="0" lang="ja-JP" altLang="en-US" sz="2000" u="sng" dirty="0" smtClean="0">
                <a:latin typeface="+mn-ea"/>
                <a:cs typeface="Arial Unicode MS" pitchFamily="50" charset="-128"/>
              </a:rPr>
              <a:t>及び</a:t>
            </a:r>
            <a:r>
              <a:rPr kumimoji="0" lang="ja-JP" altLang="en-US" sz="2000" u="sng" dirty="0">
                <a:latin typeface="+mn-ea"/>
                <a:cs typeface="Arial Unicode MS" pitchFamily="50" charset="-128"/>
              </a:rPr>
              <a:t>各国の能力の原則を踏まえ同協定の完全な実施に</a:t>
            </a:r>
            <a:r>
              <a:rPr kumimoji="0" lang="ja-JP" altLang="en-US" sz="2000" u="sng" dirty="0" smtClean="0">
                <a:latin typeface="+mn-ea"/>
                <a:cs typeface="Arial Unicode MS" pitchFamily="50" charset="-128"/>
              </a:rPr>
              <a:t>向けて</a:t>
            </a:r>
            <a:r>
              <a:rPr kumimoji="0" lang="ja-JP" altLang="en-US" sz="2000" u="sng" dirty="0">
                <a:latin typeface="+mn-ea"/>
                <a:cs typeface="Arial Unicode MS" pitchFamily="50" charset="-128"/>
              </a:rPr>
              <a:t>迅速に</a:t>
            </a:r>
            <a:r>
              <a:rPr kumimoji="0" lang="ja-JP" altLang="en-US" sz="2000" u="sng" dirty="0" smtClean="0">
                <a:latin typeface="+mn-ea"/>
                <a:cs typeface="Arial Unicode MS" pitchFamily="50" charset="-128"/>
              </a:rPr>
              <a:t>進み</a:t>
            </a:r>
            <a:r>
              <a:rPr kumimoji="0" lang="ja-JP" altLang="en-US" sz="2000" dirty="0" smtClean="0">
                <a:latin typeface="+mn-ea"/>
                <a:cs typeface="Arial Unicode MS" pitchFamily="50" charset="-128"/>
              </a:rPr>
              <a:t>、この目</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標</a:t>
            </a:r>
            <a:r>
              <a:rPr kumimoji="0" lang="ja-JP" altLang="en-US" sz="2000" dirty="0">
                <a:latin typeface="+mn-ea"/>
                <a:cs typeface="Arial Unicode MS" pitchFamily="50" charset="-128"/>
              </a:rPr>
              <a:t>の</a:t>
            </a:r>
            <a:r>
              <a:rPr kumimoji="0" lang="ja-JP" altLang="en-US" sz="2000" dirty="0" smtClean="0">
                <a:latin typeface="+mn-ea"/>
                <a:cs typeface="Arial Unicode MS" pitchFamily="50" charset="-128"/>
              </a:rPr>
              <a:t>ため、別添</a:t>
            </a:r>
            <a:r>
              <a:rPr kumimoji="0" lang="ja-JP" altLang="en-US" sz="2000" dirty="0">
                <a:latin typeface="+mn-ea"/>
                <a:cs typeface="Arial Unicode MS" pitchFamily="50" charset="-128"/>
              </a:rPr>
              <a:t>に示されている</a:t>
            </a:r>
            <a:r>
              <a:rPr kumimoji="0" lang="en-US" altLang="ja-JP" sz="2000" dirty="0">
                <a:latin typeface="+mn-ea"/>
                <a:cs typeface="Arial Unicode MS" pitchFamily="50" charset="-128"/>
              </a:rPr>
              <a:t>G20 </a:t>
            </a:r>
            <a:r>
              <a:rPr kumimoji="0" lang="ja-JP" altLang="en-US" sz="2000" dirty="0">
                <a:latin typeface="+mn-ea"/>
                <a:cs typeface="Arial Unicode MS" pitchFamily="50" charset="-128"/>
              </a:rPr>
              <a:t>ハンブルク成長</a:t>
            </a:r>
            <a:r>
              <a:rPr kumimoji="0" lang="ja-JP" altLang="en-US" sz="2000" dirty="0" smtClean="0">
                <a:latin typeface="+mn-ea"/>
                <a:cs typeface="Arial Unicode MS" pitchFamily="50" charset="-128"/>
              </a:rPr>
              <a:t>のため</a:t>
            </a:r>
            <a:r>
              <a:rPr kumimoji="0" lang="ja-JP" altLang="en-US" sz="2000" dirty="0">
                <a:latin typeface="+mn-ea"/>
                <a:cs typeface="Arial Unicode MS" pitchFamily="50" charset="-128"/>
              </a:rPr>
              <a:t>の気候及び</a:t>
            </a:r>
            <a:r>
              <a:rPr kumimoji="0" lang="ja-JP" altLang="en-US" sz="2000" dirty="0" smtClean="0">
                <a:latin typeface="+mn-ea"/>
                <a:cs typeface="Arial Unicode MS" pitchFamily="50" charset="-128"/>
              </a:rPr>
              <a:t>エネルギー</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行動</a:t>
            </a:r>
            <a:r>
              <a:rPr kumimoji="0" lang="ja-JP" altLang="en-US" sz="2000" dirty="0">
                <a:latin typeface="+mn-ea"/>
                <a:cs typeface="Arial Unicode MS" pitchFamily="50" charset="-128"/>
              </a:rPr>
              <a:t>計画に合意する</a:t>
            </a:r>
            <a:r>
              <a:rPr kumimoji="0" lang="ja-JP" altLang="en-US" sz="2000" dirty="0" smtClean="0">
                <a:latin typeface="+mn-ea"/>
                <a:cs typeface="Arial Unicode MS" pitchFamily="50" charset="-128"/>
              </a:rPr>
              <a:t>。</a:t>
            </a:r>
            <a:endParaRPr kumimoji="0" lang="en-US" altLang="ja-JP" sz="2000" dirty="0" smtClean="0">
              <a:latin typeface="+mn-ea"/>
              <a:cs typeface="Arial Unicode MS" pitchFamily="50" charset="-128"/>
            </a:endParaRPr>
          </a:p>
        </p:txBody>
      </p:sp>
    </p:spTree>
    <p:extLst>
      <p:ext uri="{BB962C8B-B14F-4D97-AF65-F5344CB8AC3E}">
        <p14:creationId xmlns:p14="http://schemas.microsoft.com/office/powerpoint/2010/main" val="10437748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15"/>
          <p:cNvSpPr>
            <a:spLocks noChangeShapeType="1"/>
          </p:cNvSpPr>
          <p:nvPr/>
        </p:nvSpPr>
        <p:spPr bwMode="auto">
          <a:xfrm>
            <a:off x="115888" y="635000"/>
            <a:ext cx="9642475" cy="0"/>
          </a:xfrm>
          <a:prstGeom prst="line">
            <a:avLst/>
          </a:prstGeom>
          <a:noFill/>
          <a:ln w="63500">
            <a:solidFill>
              <a:srgbClr val="0000FF"/>
            </a:solidFill>
            <a:round/>
            <a:headEnd/>
            <a:tailEnd/>
          </a:ln>
          <a:effectLst>
            <a:outerShdw blurRad="63500" dist="46662" dir="2115817" algn="ctr" rotWithShape="0">
              <a:srgbClr val="000000">
                <a:alpha val="50000"/>
              </a:srgbClr>
            </a:outerShdw>
          </a:effectLst>
          <a:extLst>
            <a:ext uri="{909E8E84-426E-40DD-AFC4-6F175D3DCCD1}">
              <a14:hiddenFill xmlns:a14="http://schemas.microsoft.com/office/drawing/2010/main">
                <a:noFill/>
              </a14:hiddenFill>
            </a:ext>
          </a:extLst>
        </p:spPr>
        <p:txBody>
          <a:bodyPr/>
          <a:lstStyle/>
          <a:p>
            <a:pPr algn="ctr">
              <a:defRPr/>
            </a:pPr>
            <a:endParaRPr lang="ja-JP" altLang="en-US">
              <a:solidFill>
                <a:srgbClr val="000000"/>
              </a:solidFill>
              <a:ea typeface="ＭＳ Ｐゴシック" charset="0"/>
              <a:cs typeface="ＭＳ Ｐゴシック" charset="0"/>
            </a:endParaRPr>
          </a:p>
        </p:txBody>
      </p:sp>
      <p:sp>
        <p:nvSpPr>
          <p:cNvPr id="58371" name="スライド番号プレースホルダ 3"/>
          <p:cNvSpPr txBox="1">
            <a:spLocks noGrp="1"/>
          </p:cNvSpPr>
          <p:nvPr/>
        </p:nvSpPr>
        <p:spPr bwMode="auto">
          <a:xfrm>
            <a:off x="7683500" y="6597650"/>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r" eaLnBrk="1" hangingPunct="1">
              <a:spcBef>
                <a:spcPct val="0"/>
              </a:spcBef>
              <a:buFontTx/>
              <a:buNone/>
            </a:pPr>
            <a:endParaRPr lang="ja-JP" altLang="ja-JP" sz="1600" b="0">
              <a:solidFill>
                <a:srgbClr val="000000"/>
              </a:solidFill>
            </a:endParaRPr>
          </a:p>
        </p:txBody>
      </p:sp>
      <p:sp>
        <p:nvSpPr>
          <p:cNvPr id="19460" name="Text Box 1643"/>
          <p:cNvSpPr txBox="1">
            <a:spLocks noChangeArrowheads="1"/>
          </p:cNvSpPr>
          <p:nvPr/>
        </p:nvSpPr>
        <p:spPr bwMode="auto">
          <a:xfrm>
            <a:off x="195263" y="115888"/>
            <a:ext cx="9485312" cy="482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9970" tIns="46784" rIns="89970" bIns="46784">
            <a:spAutoFit/>
          </a:bodyPr>
          <a:lstStyle>
            <a:lvl1pPr marL="428625" indent="-428625">
              <a:tabLst>
                <a:tab pos="3587750" algn="l"/>
              </a:tabLst>
              <a:defRPr kumimoji="1">
                <a:solidFill>
                  <a:schemeClr val="tx1"/>
                </a:solidFill>
                <a:latin typeface="Arial" charset="0"/>
                <a:ea typeface="ＭＳ Ｐゴシック" pitchFamily="50" charset="-128"/>
              </a:defRPr>
            </a:lvl1pPr>
            <a:lvl2pPr marL="742950" indent="-285750">
              <a:tabLst>
                <a:tab pos="3587750" algn="l"/>
              </a:tabLst>
              <a:defRPr kumimoji="1">
                <a:solidFill>
                  <a:schemeClr val="tx1"/>
                </a:solidFill>
                <a:latin typeface="Arial" charset="0"/>
                <a:ea typeface="ＭＳ Ｐゴシック" pitchFamily="50" charset="-128"/>
              </a:defRPr>
            </a:lvl2pPr>
            <a:lvl3pPr marL="1143000" indent="-228600">
              <a:tabLst>
                <a:tab pos="3587750" algn="l"/>
              </a:tabLst>
              <a:defRPr kumimoji="1">
                <a:solidFill>
                  <a:schemeClr val="tx1"/>
                </a:solidFill>
                <a:latin typeface="Arial" charset="0"/>
                <a:ea typeface="ＭＳ Ｐゴシック" pitchFamily="50" charset="-128"/>
              </a:defRPr>
            </a:lvl3pPr>
            <a:lvl4pPr marL="1600200" indent="-228600">
              <a:tabLst>
                <a:tab pos="3587750" algn="l"/>
              </a:tabLst>
              <a:defRPr kumimoji="1">
                <a:solidFill>
                  <a:schemeClr val="tx1"/>
                </a:solidFill>
                <a:latin typeface="Arial" charset="0"/>
                <a:ea typeface="ＭＳ Ｐゴシック" pitchFamily="50" charset="-128"/>
              </a:defRPr>
            </a:lvl4pPr>
            <a:lvl5pPr marL="2057400" indent="-228600">
              <a:tabLst>
                <a:tab pos="3587750" algn="l"/>
              </a:tabLst>
              <a:defRPr kumimoji="1">
                <a:solidFill>
                  <a:schemeClr val="tx1"/>
                </a:solidFill>
                <a:latin typeface="Arial" charset="0"/>
                <a:ea typeface="ＭＳ Ｐゴシック" pitchFamily="50" charset="-128"/>
              </a:defRPr>
            </a:lvl5pPr>
            <a:lvl6pPr marL="25146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6pPr>
            <a:lvl7pPr marL="29718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7pPr>
            <a:lvl8pPr marL="34290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8pPr>
            <a:lvl9pPr marL="38862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9pPr>
          </a:lstStyle>
          <a:p>
            <a:pPr algn="ctr" eaLnBrk="0" hangingPunct="0">
              <a:lnSpc>
                <a:spcPct val="90000"/>
              </a:lnSpc>
              <a:spcBef>
                <a:spcPct val="50000"/>
              </a:spcBef>
              <a:defRPr/>
            </a:pPr>
            <a:r>
              <a:rPr lang="ja-JP" altLang="en-US" sz="2800" b="1" dirty="0">
                <a:solidFill>
                  <a:srgbClr val="0000FF"/>
                </a:solidFill>
                <a:latin typeface="+mj-ea"/>
              </a:rPr>
              <a:t>（参考）</a:t>
            </a:r>
            <a:r>
              <a:rPr lang="en-US" altLang="ja-JP" sz="2800" b="1" dirty="0">
                <a:solidFill>
                  <a:srgbClr val="0000FF"/>
                </a:solidFill>
                <a:latin typeface="+mj-ea"/>
              </a:rPr>
              <a:t>G20</a:t>
            </a:r>
            <a:r>
              <a:rPr lang="ja-JP" altLang="en-US" sz="2800" b="1" dirty="0">
                <a:solidFill>
                  <a:srgbClr val="0000FF"/>
                </a:solidFill>
                <a:latin typeface="+mj-ea"/>
              </a:rPr>
              <a:t>ハンブルク・サミット首脳宣言</a:t>
            </a:r>
          </a:p>
        </p:txBody>
      </p:sp>
      <p:sp>
        <p:nvSpPr>
          <p:cNvPr id="8" name="スライド番号プレースホルダー 1"/>
          <p:cNvSpPr>
            <a:spLocks noGrp="1"/>
          </p:cNvSpPr>
          <p:nvPr>
            <p:ph type="sldNum" sz="quarter" idx="12"/>
          </p:nvPr>
        </p:nvSpPr>
        <p:spPr>
          <a:xfrm>
            <a:off x="7099300" y="6356353"/>
            <a:ext cx="2311401" cy="365125"/>
          </a:xfrm>
        </p:spPr>
        <p:txBody>
          <a:bodyPr/>
          <a:lstStyle/>
          <a:p>
            <a:fld id="{E56D3A4E-9A59-4E6B-BF4A-AE0DD7BCF8CE}" type="slidenum">
              <a:rPr lang="ja-JP" altLang="en-US" smtClean="0"/>
              <a:pPr/>
              <a:t>12</a:t>
            </a:fld>
            <a:endParaRPr lang="ja-JP" altLang="en-US" dirty="0"/>
          </a:p>
        </p:txBody>
      </p:sp>
      <p:sp>
        <p:nvSpPr>
          <p:cNvPr id="10" name="Content Placeholder 2"/>
          <p:cNvSpPr txBox="1">
            <a:spLocks/>
          </p:cNvSpPr>
          <p:nvPr/>
        </p:nvSpPr>
        <p:spPr bwMode="auto">
          <a:xfrm>
            <a:off x="271727" y="708851"/>
            <a:ext cx="9362546" cy="601774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lstStyle>
            <a:lvl1pPr marL="354013" indent="-354013" eaLnBrk="0" hangingPunct="0">
              <a:spcBef>
                <a:spcPct val="20000"/>
              </a:spcBef>
              <a:buChar char="•"/>
              <a:defRPr kumimoji="1" sz="3200">
                <a:solidFill>
                  <a:schemeClr val="tx1"/>
                </a:solidFill>
                <a:latin typeface="Arial" charset="0"/>
                <a:ea typeface="ＭＳ Ｐゴシック" charset="-128"/>
              </a:defRPr>
            </a:lvl1pPr>
            <a:lvl2pPr marL="533400" eaLnBrk="0" hangingPunct="0">
              <a:spcBef>
                <a:spcPct val="20000"/>
              </a:spcBef>
              <a:buChar char="–"/>
              <a:defRPr kumimoji="1" sz="2800">
                <a:solidFill>
                  <a:schemeClr val="tx1"/>
                </a:solidFill>
                <a:latin typeface="Arial" charset="0"/>
                <a:ea typeface="ＭＳ Ｐゴシック" charset="-128"/>
              </a:defRPr>
            </a:lvl2pPr>
            <a:lvl3pPr marL="1303338" indent="-228600" eaLnBrk="0" hangingPunct="0">
              <a:spcBef>
                <a:spcPct val="20000"/>
              </a:spcBef>
              <a:buChar char="•"/>
              <a:defRPr kumimoji="1" sz="2400">
                <a:solidFill>
                  <a:schemeClr val="tx1"/>
                </a:solidFill>
                <a:latin typeface="Arial" charset="0"/>
                <a:ea typeface="ＭＳ Ｐゴシック" charset="-128"/>
              </a:defRPr>
            </a:lvl3pPr>
            <a:lvl4pPr marL="1711325" indent="-228600" eaLnBrk="0" hangingPunct="0">
              <a:spcBef>
                <a:spcPct val="20000"/>
              </a:spcBef>
              <a:buChar char="–"/>
              <a:defRPr kumimoji="1" sz="2000">
                <a:solidFill>
                  <a:schemeClr val="tx1"/>
                </a:solidFill>
                <a:latin typeface="Arial" charset="0"/>
                <a:ea typeface="ＭＳ Ｐゴシック" charset="-128"/>
              </a:defRPr>
            </a:lvl4pPr>
            <a:lvl5pPr marL="2119313" indent="-228600" eaLnBrk="0" hangingPunct="0">
              <a:spcBef>
                <a:spcPct val="20000"/>
              </a:spcBef>
              <a:buChar char="»"/>
              <a:defRPr kumimoji="1" sz="2000">
                <a:solidFill>
                  <a:schemeClr val="tx1"/>
                </a:solidFill>
                <a:latin typeface="Arial" charset="0"/>
                <a:ea typeface="ＭＳ Ｐゴシック" charset="-128"/>
              </a:defRPr>
            </a:lvl5pPr>
            <a:lvl6pPr marL="25765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30337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909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9481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indent="0" eaLnBrk="1" hangingPunct="1">
              <a:lnSpc>
                <a:spcPct val="80000"/>
              </a:lnSpc>
              <a:buNone/>
            </a:pPr>
            <a:r>
              <a:rPr kumimoji="0" lang="ja-JP" altLang="en-US" sz="2000" b="1" dirty="0" smtClean="0">
                <a:latin typeface="+mn-ea"/>
                <a:cs typeface="Arial Unicode MS" pitchFamily="50" charset="-128"/>
              </a:rPr>
              <a:t>　ハンブルク行動計画（付属文書）</a:t>
            </a:r>
            <a:endParaRPr kumimoji="0" lang="ja-JP" altLang="en-US" sz="2000" b="1" dirty="0">
              <a:latin typeface="+mn-ea"/>
              <a:cs typeface="Arial Unicode MS" pitchFamily="50" charset="-128"/>
            </a:endParaRPr>
          </a:p>
          <a:p>
            <a:pPr marL="0" indent="0" eaLnBrk="1" hangingPunct="1">
              <a:lnSpc>
                <a:spcPct val="80000"/>
              </a:lnSpc>
              <a:buNone/>
            </a:pPr>
            <a:r>
              <a:rPr kumimoji="0" lang="ja-JP" altLang="en-US" sz="2000" dirty="0" smtClean="0">
                <a:latin typeface="+mn-ea"/>
                <a:cs typeface="Arial Unicode MS" pitchFamily="50" charset="-128"/>
              </a:rPr>
              <a:t>　　　</a:t>
            </a:r>
            <a:r>
              <a:rPr kumimoji="0" lang="en-US" altLang="ja-JP" sz="2000" dirty="0" smtClean="0">
                <a:latin typeface="+mn-ea"/>
                <a:cs typeface="Arial Unicode MS" pitchFamily="50" charset="-128"/>
              </a:rPr>
              <a:t>G20</a:t>
            </a:r>
            <a:r>
              <a:rPr kumimoji="0" lang="ja-JP" altLang="en-US" sz="2000" dirty="0" smtClean="0">
                <a:latin typeface="+mn-ea"/>
                <a:cs typeface="Arial Unicode MS" pitchFamily="50" charset="-128"/>
              </a:rPr>
              <a:t>グリーンファイナンス・スタディグループは、金融セクターにおける環境リスク分</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析に関する作業を終えた。グループの</a:t>
            </a:r>
            <a:r>
              <a:rPr kumimoji="0" lang="en-US" altLang="ja-JP" sz="2000" dirty="0" smtClean="0">
                <a:latin typeface="+mn-ea"/>
                <a:cs typeface="Arial Unicode MS" pitchFamily="50" charset="-128"/>
              </a:rPr>
              <a:t>2017</a:t>
            </a:r>
            <a:r>
              <a:rPr kumimoji="0" lang="ja-JP" altLang="en-US" sz="2000" dirty="0" smtClean="0">
                <a:latin typeface="+mn-ea"/>
                <a:cs typeface="Arial Unicode MS" pitchFamily="50" charset="-128"/>
              </a:rPr>
              <a:t>年統合報告書は、各国の状況を考慮</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しつつ、環境リスク分析と財務分析のための公的な環境</a:t>
            </a:r>
            <a:r>
              <a:rPr kumimoji="0" lang="ja-JP" altLang="en-US" sz="2000" dirty="0">
                <a:latin typeface="+mn-ea"/>
                <a:cs typeface="Arial Unicode MS" pitchFamily="50" charset="-128"/>
              </a:rPr>
              <a:t>データの利用可能性・</a:t>
            </a:r>
            <a:r>
              <a:rPr kumimoji="0" lang="ja-JP" altLang="en-US" sz="2000" dirty="0" smtClean="0">
                <a:latin typeface="+mn-ea"/>
                <a:cs typeface="Arial Unicode MS" pitchFamily="50" charset="-128"/>
              </a:rPr>
              <a:t>適合</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性の改善を促すための自発的なオプションを含む。</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a:t>
            </a:r>
            <a:r>
              <a:rPr kumimoji="0" lang="ja-JP" altLang="en-US" sz="2000" u="sng" dirty="0" smtClean="0">
                <a:latin typeface="+mn-ea"/>
                <a:cs typeface="Arial Unicode MS" pitchFamily="50" charset="-128"/>
              </a:rPr>
              <a:t>民間主導の</a:t>
            </a:r>
            <a:r>
              <a:rPr kumimoji="0" lang="en-US" altLang="ja-JP" sz="2000" u="sng" dirty="0" smtClean="0">
                <a:latin typeface="+mn-ea"/>
                <a:cs typeface="Arial Unicode MS" pitchFamily="50" charset="-128"/>
              </a:rPr>
              <a:t>TCFD</a:t>
            </a:r>
            <a:r>
              <a:rPr kumimoji="0" lang="ja-JP" altLang="en-US" sz="2000" u="sng" dirty="0" smtClean="0">
                <a:latin typeface="+mn-ea"/>
                <a:cs typeface="Arial Unicode MS" pitchFamily="50" charset="-128"/>
              </a:rPr>
              <a:t>は、重要性の原則を反映した、企業による気候変動関連の財務</a:t>
            </a:r>
            <a:endParaRPr kumimoji="0" lang="en-US" altLang="ja-JP" sz="2000" u="sng" dirty="0" smtClean="0">
              <a:latin typeface="+mn-ea"/>
              <a:cs typeface="Arial Unicode MS" pitchFamily="50" charset="-128"/>
            </a:endParaRPr>
          </a:p>
          <a:p>
            <a:pPr marL="0" indent="0" eaLnBrk="1" hangingPunct="1">
              <a:lnSpc>
                <a:spcPct val="80000"/>
              </a:lnSpc>
              <a:spcAft>
                <a:spcPts val="1200"/>
              </a:spcAft>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a:t>
            </a:r>
            <a:r>
              <a:rPr kumimoji="0" lang="ja-JP" altLang="en-US" sz="2000" u="sng" dirty="0" smtClean="0">
                <a:latin typeface="+mn-ea"/>
                <a:cs typeface="Arial Unicode MS" pitchFamily="50" charset="-128"/>
              </a:rPr>
              <a:t>上のリスクの自発的な開示に関する提言を含む作業を終えた</a:t>
            </a:r>
            <a:r>
              <a:rPr kumimoji="0" lang="ja-JP" altLang="en-US" sz="2000" dirty="0" smtClean="0">
                <a:latin typeface="+mn-ea"/>
                <a:cs typeface="Arial Unicode MS" pitchFamily="50" charset="-128"/>
              </a:rPr>
              <a:t>。</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smtClean="0">
                <a:latin typeface="+mn-ea"/>
                <a:cs typeface="Arial Unicode MS" pitchFamily="50" charset="-128"/>
              </a:rPr>
              <a:t>　</a:t>
            </a:r>
            <a:r>
              <a:rPr kumimoji="0" lang="en-US" altLang="ja-JP" sz="2000" b="1" dirty="0" smtClean="0">
                <a:latin typeface="+mn-ea"/>
                <a:cs typeface="Arial Unicode MS" pitchFamily="50" charset="-128"/>
              </a:rPr>
              <a:t>G20</a:t>
            </a:r>
            <a:r>
              <a:rPr kumimoji="0" lang="ja-JP" altLang="en-US" sz="2000" b="1" dirty="0" smtClean="0">
                <a:latin typeface="+mn-ea"/>
                <a:cs typeface="Arial Unicode MS" pitchFamily="50" charset="-128"/>
              </a:rPr>
              <a:t>ハンブルク</a:t>
            </a:r>
            <a:r>
              <a:rPr kumimoji="0" lang="ja-JP" altLang="en-US" sz="2000" b="1" dirty="0">
                <a:latin typeface="+mn-ea"/>
                <a:cs typeface="Arial Unicode MS" pitchFamily="50" charset="-128"/>
              </a:rPr>
              <a:t>成長のための</a:t>
            </a:r>
            <a:r>
              <a:rPr kumimoji="0" lang="ja-JP" altLang="en-US" sz="2000" b="1" dirty="0" smtClean="0">
                <a:latin typeface="+mn-ea"/>
                <a:cs typeface="Arial Unicode MS" pitchFamily="50" charset="-128"/>
              </a:rPr>
              <a:t>気候及びエネルギー行動計画</a:t>
            </a:r>
            <a:r>
              <a:rPr kumimoji="0" lang="ja-JP" altLang="en-US" sz="2000" b="1" dirty="0">
                <a:latin typeface="+mn-ea"/>
                <a:cs typeface="Arial Unicode MS" pitchFamily="50" charset="-128"/>
              </a:rPr>
              <a:t>（付属文書</a:t>
            </a:r>
            <a:r>
              <a:rPr kumimoji="0" lang="ja-JP" altLang="en-US" sz="2000" b="1" dirty="0" smtClean="0">
                <a:latin typeface="+mn-ea"/>
                <a:cs typeface="Arial Unicode MS" pitchFamily="50" charset="-128"/>
              </a:rPr>
              <a:t>）</a:t>
            </a:r>
            <a:endParaRPr kumimoji="0" lang="en-US" altLang="ja-JP" sz="2000" dirty="0" smtClean="0">
              <a:latin typeface="+mn-ea"/>
              <a:cs typeface="Arial Unicode MS" pitchFamily="50" charset="-128"/>
            </a:endParaRPr>
          </a:p>
          <a:p>
            <a:pPr marL="0" indent="0" eaLnBrk="1" hangingPunct="1">
              <a:lnSpc>
                <a:spcPct val="80000"/>
              </a:lnSpc>
              <a:buNone/>
            </a:pPr>
            <a:r>
              <a:rPr kumimoji="0" lang="en-US" altLang="ja-JP" sz="2000" dirty="0" smtClean="0">
                <a:latin typeface="+mn-ea"/>
                <a:cs typeface="Arial Unicode MS" pitchFamily="50" charset="-128"/>
              </a:rPr>
              <a:t>    </a:t>
            </a:r>
            <a:r>
              <a:rPr kumimoji="0" lang="ja-JP" altLang="en-US" sz="2000" dirty="0" smtClean="0">
                <a:latin typeface="+mn-ea"/>
                <a:cs typeface="Arial Unicode MS" pitchFamily="50" charset="-128"/>
              </a:rPr>
              <a:t>　我々は、パリ合意を目的とした資金フローを整備するという目的を想起する。民間</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資金から気候資金を動員することは、適合と緩和の双方のための重要な投資ニー</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ズに対応するための手掛かりとなる。公的資金は、引き続き重要な役割を担う。こ</a:t>
            </a:r>
            <a:endParaRPr kumimoji="0" lang="en-US" altLang="ja-JP" sz="2000" dirty="0" smtClean="0">
              <a:latin typeface="+mn-ea"/>
              <a:cs typeface="Arial Unicode MS" pitchFamily="50" charset="-128"/>
            </a:endParaRPr>
          </a:p>
          <a:p>
            <a:pPr marL="0" indent="0" eaLnBrk="1" hangingPunct="1">
              <a:lnSpc>
                <a:spcPct val="80000"/>
              </a:lnSpc>
              <a:spcAft>
                <a:spcPts val="1200"/>
              </a:spcAft>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a:t>
            </a:r>
            <a:r>
              <a:rPr kumimoji="0" lang="ja-JP" altLang="en-US" sz="2000" dirty="0" err="1" smtClean="0">
                <a:latin typeface="+mn-ea"/>
                <a:cs typeface="Arial Unicode MS" pitchFamily="50" charset="-128"/>
              </a:rPr>
              <a:t>れに</a:t>
            </a:r>
            <a:r>
              <a:rPr kumimoji="0" lang="ja-JP" altLang="en-US" sz="2000" dirty="0" smtClean="0">
                <a:latin typeface="+mn-ea"/>
                <a:cs typeface="Arial Unicode MS" pitchFamily="50" charset="-128"/>
              </a:rPr>
              <a:t>関して、我々は、異なる役割・責任を有する。</a:t>
            </a:r>
            <a:endParaRPr kumimoji="0" lang="en-US" altLang="ja-JP" sz="2000" dirty="0" smtClean="0">
              <a:latin typeface="+mn-ea"/>
              <a:cs typeface="Arial Unicode MS" pitchFamily="50" charset="-128"/>
            </a:endParaRPr>
          </a:p>
          <a:p>
            <a:pPr marL="0" indent="0" eaLnBrk="1" hangingPunct="1">
              <a:lnSpc>
                <a:spcPct val="80000"/>
              </a:lnSpc>
              <a:buNone/>
            </a:pPr>
            <a:r>
              <a:rPr kumimoji="0" lang="en-US" altLang="ja-JP" sz="2000" dirty="0" smtClean="0">
                <a:latin typeface="+mn-ea"/>
                <a:cs typeface="Arial Unicode MS" pitchFamily="50" charset="-128"/>
              </a:rPr>
              <a:t> </a:t>
            </a: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a:t>
            </a:r>
            <a:r>
              <a:rPr kumimoji="0" lang="en-US" altLang="ja-JP" sz="2000" dirty="0" smtClean="0">
                <a:latin typeface="+mn-ea"/>
                <a:cs typeface="Arial Unicode MS" pitchFamily="50" charset="-128"/>
              </a:rPr>
              <a:t>G20</a:t>
            </a:r>
            <a:r>
              <a:rPr kumimoji="0" lang="ja-JP" altLang="en-US" sz="2000" dirty="0" smtClean="0">
                <a:latin typeface="+mn-ea"/>
                <a:cs typeface="Arial Unicode MS" pitchFamily="50" charset="-128"/>
              </a:rPr>
              <a:t>の行動</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smtClean="0">
                <a:latin typeface="+mn-ea"/>
                <a:cs typeface="Arial Unicode MS" pitchFamily="50" charset="-128"/>
              </a:rPr>
              <a:t>　　　</a:t>
            </a:r>
            <a:r>
              <a:rPr kumimoji="0" lang="en-US" altLang="ja-JP" sz="2000" dirty="0" smtClean="0">
                <a:latin typeface="+mn-ea"/>
                <a:cs typeface="Arial Unicode MS" pitchFamily="50" charset="-128"/>
              </a:rPr>
              <a:t>G20</a:t>
            </a:r>
            <a:r>
              <a:rPr kumimoji="0" lang="ja-JP" altLang="en-US" sz="2000" dirty="0">
                <a:latin typeface="+mn-ea"/>
                <a:cs typeface="Arial Unicode MS" pitchFamily="50" charset="-128"/>
              </a:rPr>
              <a:t>グリーンファイナンス・スタディグループは、金融セクターにおける環境リスク分</a:t>
            </a:r>
            <a:endParaRPr kumimoji="0" lang="en-US" altLang="ja-JP" sz="2000" dirty="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析を</a:t>
            </a:r>
            <a:r>
              <a:rPr kumimoji="0" lang="ja-JP" altLang="en-US" sz="2000" dirty="0">
                <a:latin typeface="+mn-ea"/>
                <a:cs typeface="Arial Unicode MS" pitchFamily="50" charset="-128"/>
              </a:rPr>
              <a:t>終えた</a:t>
            </a:r>
            <a:r>
              <a:rPr kumimoji="0" lang="ja-JP" altLang="en-US" sz="2000" dirty="0" smtClean="0">
                <a:latin typeface="+mn-ea"/>
                <a:cs typeface="Arial Unicode MS" pitchFamily="50" charset="-128"/>
              </a:rPr>
              <a:t>。グループ</a:t>
            </a:r>
            <a:r>
              <a:rPr kumimoji="0" lang="ja-JP" altLang="en-US" sz="2000" dirty="0">
                <a:latin typeface="+mn-ea"/>
                <a:cs typeface="Arial Unicode MS" pitchFamily="50" charset="-128"/>
              </a:rPr>
              <a:t>の</a:t>
            </a:r>
            <a:r>
              <a:rPr kumimoji="0" lang="en-US" altLang="ja-JP" sz="2000" dirty="0">
                <a:latin typeface="+mn-ea"/>
                <a:cs typeface="Arial Unicode MS" pitchFamily="50" charset="-128"/>
              </a:rPr>
              <a:t>2017</a:t>
            </a:r>
            <a:r>
              <a:rPr kumimoji="0" lang="ja-JP" altLang="en-US" sz="2000" dirty="0">
                <a:latin typeface="+mn-ea"/>
                <a:cs typeface="Arial Unicode MS" pitchFamily="50" charset="-128"/>
              </a:rPr>
              <a:t>年統合報告書は、各国の状況を考慮</a:t>
            </a:r>
            <a:endParaRPr kumimoji="0" lang="en-US" altLang="ja-JP" sz="2000" dirty="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しつつ、環境リスク分析</a:t>
            </a:r>
            <a:r>
              <a:rPr kumimoji="0" lang="ja-JP" altLang="en-US" sz="2000" dirty="0" smtClean="0">
                <a:latin typeface="+mn-ea"/>
                <a:cs typeface="Arial Unicode MS" pitchFamily="50" charset="-128"/>
              </a:rPr>
              <a:t>と</a:t>
            </a:r>
            <a:r>
              <a:rPr kumimoji="0" lang="ja-JP" altLang="en-US" sz="2000" dirty="0">
                <a:latin typeface="+mn-ea"/>
                <a:cs typeface="Arial Unicode MS" pitchFamily="50" charset="-128"/>
              </a:rPr>
              <a:t>財務分析</a:t>
            </a:r>
            <a:r>
              <a:rPr kumimoji="0" lang="ja-JP" altLang="en-US" sz="2000" dirty="0" smtClean="0">
                <a:latin typeface="+mn-ea"/>
                <a:cs typeface="Arial Unicode MS" pitchFamily="50" charset="-128"/>
              </a:rPr>
              <a:t>のための公的</a:t>
            </a:r>
            <a:r>
              <a:rPr kumimoji="0" lang="ja-JP" altLang="en-US" sz="2000" dirty="0">
                <a:latin typeface="+mn-ea"/>
                <a:cs typeface="Arial Unicode MS" pitchFamily="50" charset="-128"/>
              </a:rPr>
              <a:t>な環境データの利用可能性・</a:t>
            </a:r>
            <a:r>
              <a:rPr kumimoji="0" lang="ja-JP" altLang="en-US" sz="2000" dirty="0" smtClean="0">
                <a:latin typeface="+mn-ea"/>
                <a:cs typeface="Arial Unicode MS" pitchFamily="50" charset="-128"/>
              </a:rPr>
              <a:t>適合</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性</a:t>
            </a:r>
            <a:r>
              <a:rPr kumimoji="0" lang="ja-JP" altLang="en-US" sz="2000" dirty="0">
                <a:latin typeface="+mn-ea"/>
                <a:cs typeface="Arial Unicode MS" pitchFamily="50" charset="-128"/>
              </a:rPr>
              <a:t>の</a:t>
            </a:r>
            <a:r>
              <a:rPr kumimoji="0" lang="ja-JP" altLang="en-US" sz="2000" dirty="0" smtClean="0">
                <a:latin typeface="+mn-ea"/>
                <a:cs typeface="Arial Unicode MS" pitchFamily="50" charset="-128"/>
              </a:rPr>
              <a:t>改善</a:t>
            </a:r>
            <a:r>
              <a:rPr kumimoji="0" lang="ja-JP" altLang="en-US" sz="2000" dirty="0">
                <a:latin typeface="+mn-ea"/>
                <a:cs typeface="Arial Unicode MS" pitchFamily="50" charset="-128"/>
              </a:rPr>
              <a:t>を促す</a:t>
            </a:r>
            <a:r>
              <a:rPr kumimoji="0" lang="ja-JP" altLang="en-US" sz="2000" dirty="0" smtClean="0">
                <a:latin typeface="+mn-ea"/>
                <a:cs typeface="Arial Unicode MS" pitchFamily="50" charset="-128"/>
              </a:rPr>
              <a:t>ため</a:t>
            </a:r>
            <a:r>
              <a:rPr kumimoji="0" lang="ja-JP" altLang="en-US" sz="2000" dirty="0">
                <a:latin typeface="+mn-ea"/>
                <a:cs typeface="Arial Unicode MS" pitchFamily="50" charset="-128"/>
              </a:rPr>
              <a:t>の自発的なオプションを含む。</a:t>
            </a:r>
            <a:endParaRPr kumimoji="0" lang="en-US" altLang="ja-JP" sz="2000" dirty="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u="sng" dirty="0">
                <a:latin typeface="+mn-ea"/>
                <a:cs typeface="Arial Unicode MS" pitchFamily="50" charset="-128"/>
              </a:rPr>
              <a:t>民間主導の</a:t>
            </a:r>
            <a:r>
              <a:rPr kumimoji="0" lang="en-US" altLang="ja-JP" sz="2000" u="sng" dirty="0">
                <a:latin typeface="+mn-ea"/>
                <a:cs typeface="Arial Unicode MS" pitchFamily="50" charset="-128"/>
              </a:rPr>
              <a:t>TCFD</a:t>
            </a:r>
            <a:r>
              <a:rPr kumimoji="0" lang="ja-JP" altLang="en-US" sz="2000" u="sng" dirty="0">
                <a:latin typeface="+mn-ea"/>
                <a:cs typeface="Arial Unicode MS" pitchFamily="50" charset="-128"/>
              </a:rPr>
              <a:t>は、重要性の原則を反映した、企業による気候変動関連の財務</a:t>
            </a:r>
            <a:endParaRPr kumimoji="0" lang="en-US" altLang="ja-JP" sz="2000" u="sng" dirty="0">
              <a:latin typeface="+mn-ea"/>
              <a:cs typeface="Arial Unicode MS" pitchFamily="50" charset="-128"/>
            </a:endParaRPr>
          </a:p>
          <a:p>
            <a:pPr marL="0" indent="0" eaLnBrk="1" hangingPunct="1">
              <a:lnSpc>
                <a:spcPct val="80000"/>
              </a:lnSpc>
              <a:buNone/>
            </a:pPr>
            <a:r>
              <a:rPr kumimoji="0" lang="ja-JP" altLang="en-US" sz="2000" u="sng" dirty="0">
                <a:latin typeface="+mn-ea"/>
                <a:cs typeface="Arial Unicode MS" pitchFamily="50" charset="-128"/>
              </a:rPr>
              <a:t>　　上のリスクの自発的な開示に関する提言を含む作業を終えた</a:t>
            </a:r>
            <a:r>
              <a:rPr kumimoji="0" lang="ja-JP" altLang="en-US" sz="2000" dirty="0">
                <a:latin typeface="+mn-ea"/>
                <a:cs typeface="Arial Unicode MS" pitchFamily="50" charset="-128"/>
              </a:rPr>
              <a:t>。</a:t>
            </a:r>
            <a:endParaRPr kumimoji="0" lang="en-US" altLang="ja-JP" sz="2000" dirty="0">
              <a:latin typeface="+mn-ea"/>
              <a:cs typeface="Arial Unicode MS" pitchFamily="50" charset="-128"/>
            </a:endParaRPr>
          </a:p>
          <a:p>
            <a:pPr marL="0" indent="0" eaLnBrk="1" hangingPunct="1">
              <a:lnSpc>
                <a:spcPct val="80000"/>
              </a:lnSpc>
              <a:buNone/>
            </a:pPr>
            <a:endParaRPr kumimoji="0" lang="en-US" altLang="ja-JP" sz="2000" b="1" dirty="0" smtClean="0">
              <a:latin typeface="+mn-ea"/>
              <a:cs typeface="Arial Unicode MS" pitchFamily="50" charset="-128"/>
            </a:endParaRPr>
          </a:p>
        </p:txBody>
      </p:sp>
    </p:spTree>
    <p:extLst>
      <p:ext uri="{BB962C8B-B14F-4D97-AF65-F5344CB8AC3E}">
        <p14:creationId xmlns:p14="http://schemas.microsoft.com/office/powerpoint/2010/main" val="33842142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タイトル 1"/>
          <p:cNvSpPr>
            <a:spLocks noGrp="1"/>
          </p:cNvSpPr>
          <p:nvPr>
            <p:ph type="ctrTitle"/>
          </p:nvPr>
        </p:nvSpPr>
        <p:spPr>
          <a:xfrm>
            <a:off x="-71438" y="2390775"/>
            <a:ext cx="9993313" cy="1470025"/>
          </a:xfrm>
        </p:spPr>
        <p:txBody>
          <a:bodyPr/>
          <a:lstStyle/>
          <a:p>
            <a:r>
              <a:rPr lang="en-US" altLang="ja-JP" sz="4000" b="1" dirty="0" smtClean="0">
                <a:solidFill>
                  <a:srgbClr val="000099"/>
                </a:solidFill>
              </a:rPr>
              <a:t>TCFD</a:t>
            </a:r>
            <a:r>
              <a:rPr lang="ja-JP" altLang="en-US" sz="4000" b="1" dirty="0" smtClean="0">
                <a:solidFill>
                  <a:srgbClr val="000099"/>
                </a:solidFill>
              </a:rPr>
              <a:t>報告書</a:t>
            </a:r>
            <a:r>
              <a:rPr lang="ja-JP" altLang="en-US" sz="4000" b="1" dirty="0">
                <a:solidFill>
                  <a:srgbClr val="000099"/>
                </a:solidFill>
              </a:rPr>
              <a:t>について</a:t>
            </a:r>
          </a:p>
        </p:txBody>
      </p:sp>
      <p:sp>
        <p:nvSpPr>
          <p:cNvPr id="5" name="スライド番号プレースホルダー 1"/>
          <p:cNvSpPr>
            <a:spLocks noGrp="1"/>
          </p:cNvSpPr>
          <p:nvPr>
            <p:ph type="sldNum" sz="quarter" idx="12"/>
          </p:nvPr>
        </p:nvSpPr>
        <p:spPr>
          <a:xfrm>
            <a:off x="7099300" y="6356353"/>
            <a:ext cx="2311401" cy="365125"/>
          </a:xfrm>
        </p:spPr>
        <p:txBody>
          <a:bodyPr/>
          <a:lstStyle/>
          <a:p>
            <a:fld id="{E56D3A4E-9A59-4E6B-BF4A-AE0DD7BCF8CE}" type="slidenum">
              <a:rPr lang="ja-JP" altLang="en-US" smtClean="0"/>
              <a:pPr/>
              <a:t>13</a:t>
            </a:fld>
            <a:endParaRPr lang="ja-JP" altLang="en-US" dirty="0"/>
          </a:p>
        </p:txBody>
      </p:sp>
    </p:spTree>
    <p:extLst>
      <p:ext uri="{BB962C8B-B14F-4D97-AF65-F5344CB8AC3E}">
        <p14:creationId xmlns:p14="http://schemas.microsoft.com/office/powerpoint/2010/main" val="15950901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15"/>
          <p:cNvSpPr>
            <a:spLocks noChangeShapeType="1"/>
          </p:cNvSpPr>
          <p:nvPr/>
        </p:nvSpPr>
        <p:spPr bwMode="auto">
          <a:xfrm>
            <a:off x="115888" y="635000"/>
            <a:ext cx="9642475" cy="0"/>
          </a:xfrm>
          <a:prstGeom prst="line">
            <a:avLst/>
          </a:prstGeom>
          <a:noFill/>
          <a:ln w="63500">
            <a:solidFill>
              <a:srgbClr val="0000FF"/>
            </a:solidFill>
            <a:round/>
            <a:headEnd/>
            <a:tailEnd/>
          </a:ln>
          <a:effectLst>
            <a:outerShdw blurRad="63500" dist="46662" dir="2115817" algn="ctr" rotWithShape="0">
              <a:srgbClr val="000000">
                <a:alpha val="50000"/>
              </a:srgbClr>
            </a:outerShdw>
          </a:effectLst>
          <a:extLst>
            <a:ext uri="{909E8E84-426E-40DD-AFC4-6F175D3DCCD1}">
              <a14:hiddenFill xmlns:a14="http://schemas.microsoft.com/office/drawing/2010/main">
                <a:noFill/>
              </a14:hiddenFill>
            </a:ext>
          </a:extLst>
        </p:spPr>
        <p:txBody>
          <a:bodyPr/>
          <a:lstStyle/>
          <a:p>
            <a:pPr algn="ctr">
              <a:defRPr/>
            </a:pPr>
            <a:endParaRPr lang="ja-JP" altLang="en-US">
              <a:solidFill>
                <a:srgbClr val="000000"/>
              </a:solidFill>
              <a:ea typeface="ＭＳ Ｐゴシック" charset="0"/>
              <a:cs typeface="ＭＳ Ｐゴシック" charset="0"/>
            </a:endParaRPr>
          </a:p>
        </p:txBody>
      </p:sp>
      <p:sp>
        <p:nvSpPr>
          <p:cNvPr id="58371" name="スライド番号プレースホルダ 3"/>
          <p:cNvSpPr txBox="1">
            <a:spLocks noGrp="1"/>
          </p:cNvSpPr>
          <p:nvPr/>
        </p:nvSpPr>
        <p:spPr bwMode="auto">
          <a:xfrm>
            <a:off x="7683500" y="6597650"/>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r" eaLnBrk="1" hangingPunct="1">
              <a:spcBef>
                <a:spcPct val="0"/>
              </a:spcBef>
              <a:buFontTx/>
              <a:buNone/>
            </a:pPr>
            <a:endParaRPr lang="ja-JP" altLang="ja-JP" sz="1600" b="0">
              <a:solidFill>
                <a:srgbClr val="000000"/>
              </a:solidFill>
            </a:endParaRPr>
          </a:p>
        </p:txBody>
      </p:sp>
      <p:sp>
        <p:nvSpPr>
          <p:cNvPr id="19460" name="Text Box 1643"/>
          <p:cNvSpPr txBox="1">
            <a:spLocks noChangeArrowheads="1"/>
          </p:cNvSpPr>
          <p:nvPr/>
        </p:nvSpPr>
        <p:spPr bwMode="auto">
          <a:xfrm>
            <a:off x="195263" y="115888"/>
            <a:ext cx="9485312" cy="482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9970" tIns="46784" rIns="89970" bIns="46784">
            <a:spAutoFit/>
          </a:bodyPr>
          <a:lstStyle>
            <a:lvl1pPr marL="428625" indent="-428625">
              <a:tabLst>
                <a:tab pos="3587750" algn="l"/>
              </a:tabLst>
              <a:defRPr kumimoji="1">
                <a:solidFill>
                  <a:schemeClr val="tx1"/>
                </a:solidFill>
                <a:latin typeface="Arial" charset="0"/>
                <a:ea typeface="ＭＳ Ｐゴシック" pitchFamily="50" charset="-128"/>
              </a:defRPr>
            </a:lvl1pPr>
            <a:lvl2pPr marL="742950" indent="-285750">
              <a:tabLst>
                <a:tab pos="3587750" algn="l"/>
              </a:tabLst>
              <a:defRPr kumimoji="1">
                <a:solidFill>
                  <a:schemeClr val="tx1"/>
                </a:solidFill>
                <a:latin typeface="Arial" charset="0"/>
                <a:ea typeface="ＭＳ Ｐゴシック" pitchFamily="50" charset="-128"/>
              </a:defRPr>
            </a:lvl2pPr>
            <a:lvl3pPr marL="1143000" indent="-228600">
              <a:tabLst>
                <a:tab pos="3587750" algn="l"/>
              </a:tabLst>
              <a:defRPr kumimoji="1">
                <a:solidFill>
                  <a:schemeClr val="tx1"/>
                </a:solidFill>
                <a:latin typeface="Arial" charset="0"/>
                <a:ea typeface="ＭＳ Ｐゴシック" pitchFamily="50" charset="-128"/>
              </a:defRPr>
            </a:lvl3pPr>
            <a:lvl4pPr marL="1600200" indent="-228600">
              <a:tabLst>
                <a:tab pos="3587750" algn="l"/>
              </a:tabLst>
              <a:defRPr kumimoji="1">
                <a:solidFill>
                  <a:schemeClr val="tx1"/>
                </a:solidFill>
                <a:latin typeface="Arial" charset="0"/>
                <a:ea typeface="ＭＳ Ｐゴシック" pitchFamily="50" charset="-128"/>
              </a:defRPr>
            </a:lvl4pPr>
            <a:lvl5pPr marL="2057400" indent="-228600">
              <a:tabLst>
                <a:tab pos="3587750" algn="l"/>
              </a:tabLst>
              <a:defRPr kumimoji="1">
                <a:solidFill>
                  <a:schemeClr val="tx1"/>
                </a:solidFill>
                <a:latin typeface="Arial" charset="0"/>
                <a:ea typeface="ＭＳ Ｐゴシック" pitchFamily="50" charset="-128"/>
              </a:defRPr>
            </a:lvl5pPr>
            <a:lvl6pPr marL="25146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6pPr>
            <a:lvl7pPr marL="29718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7pPr>
            <a:lvl8pPr marL="34290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8pPr>
            <a:lvl9pPr marL="38862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9pPr>
          </a:lstStyle>
          <a:p>
            <a:pPr algn="ctr" eaLnBrk="0" hangingPunct="0">
              <a:lnSpc>
                <a:spcPct val="90000"/>
              </a:lnSpc>
              <a:spcBef>
                <a:spcPct val="50000"/>
              </a:spcBef>
              <a:defRPr/>
            </a:pPr>
            <a:r>
              <a:rPr lang="en-US" altLang="ja-JP" sz="2800" b="1" dirty="0" smtClean="0">
                <a:solidFill>
                  <a:srgbClr val="0000FF"/>
                </a:solidFill>
                <a:latin typeface="+mj-ea"/>
                <a:ea typeface="+mj-ea"/>
              </a:rPr>
              <a:t>TCFD</a:t>
            </a:r>
            <a:r>
              <a:rPr lang="ja-JP" altLang="en-US" sz="2800" b="1" dirty="0" smtClean="0">
                <a:solidFill>
                  <a:srgbClr val="0000FF"/>
                </a:solidFill>
                <a:latin typeface="+mj-ea"/>
                <a:ea typeface="+mj-ea"/>
              </a:rPr>
              <a:t>報告書の主なポイント</a:t>
            </a:r>
            <a:endParaRPr lang="ja-JP" altLang="en-US" sz="2800" b="1" dirty="0">
              <a:solidFill>
                <a:srgbClr val="0000FF"/>
              </a:solidFill>
              <a:latin typeface="+mj-ea"/>
              <a:ea typeface="+mj-ea"/>
            </a:endParaRPr>
          </a:p>
        </p:txBody>
      </p:sp>
      <p:sp>
        <p:nvSpPr>
          <p:cNvPr id="8" name="スライド番号プレースホルダー 1"/>
          <p:cNvSpPr>
            <a:spLocks noGrp="1"/>
          </p:cNvSpPr>
          <p:nvPr>
            <p:ph type="sldNum" sz="quarter" idx="12"/>
          </p:nvPr>
        </p:nvSpPr>
        <p:spPr>
          <a:xfrm>
            <a:off x="7099300" y="6356353"/>
            <a:ext cx="2311401" cy="365125"/>
          </a:xfrm>
        </p:spPr>
        <p:txBody>
          <a:bodyPr/>
          <a:lstStyle/>
          <a:p>
            <a:fld id="{E56D3A4E-9A59-4E6B-BF4A-AE0DD7BCF8CE}" type="slidenum">
              <a:rPr lang="ja-JP" altLang="en-US" smtClean="0"/>
              <a:pPr/>
              <a:t>14</a:t>
            </a:fld>
            <a:endParaRPr lang="ja-JP" altLang="en-US" dirty="0"/>
          </a:p>
        </p:txBody>
      </p:sp>
      <p:sp>
        <p:nvSpPr>
          <p:cNvPr id="10" name="Content Placeholder 2"/>
          <p:cNvSpPr txBox="1">
            <a:spLocks/>
          </p:cNvSpPr>
          <p:nvPr/>
        </p:nvSpPr>
        <p:spPr bwMode="auto">
          <a:xfrm>
            <a:off x="271727" y="818037"/>
            <a:ext cx="9362546" cy="562370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lstStyle>
            <a:lvl1pPr marL="354013" indent="-354013" eaLnBrk="0" hangingPunct="0">
              <a:spcBef>
                <a:spcPct val="20000"/>
              </a:spcBef>
              <a:buChar char="•"/>
              <a:defRPr kumimoji="1" sz="3200">
                <a:solidFill>
                  <a:schemeClr val="tx1"/>
                </a:solidFill>
                <a:latin typeface="Arial" charset="0"/>
                <a:ea typeface="ＭＳ Ｐゴシック" charset="-128"/>
              </a:defRPr>
            </a:lvl1pPr>
            <a:lvl2pPr marL="533400" eaLnBrk="0" hangingPunct="0">
              <a:spcBef>
                <a:spcPct val="20000"/>
              </a:spcBef>
              <a:buChar char="–"/>
              <a:defRPr kumimoji="1" sz="2800">
                <a:solidFill>
                  <a:schemeClr val="tx1"/>
                </a:solidFill>
                <a:latin typeface="Arial" charset="0"/>
                <a:ea typeface="ＭＳ Ｐゴシック" charset="-128"/>
              </a:defRPr>
            </a:lvl2pPr>
            <a:lvl3pPr marL="1303338" indent="-228600" eaLnBrk="0" hangingPunct="0">
              <a:spcBef>
                <a:spcPct val="20000"/>
              </a:spcBef>
              <a:buChar char="•"/>
              <a:defRPr kumimoji="1" sz="2400">
                <a:solidFill>
                  <a:schemeClr val="tx1"/>
                </a:solidFill>
                <a:latin typeface="Arial" charset="0"/>
                <a:ea typeface="ＭＳ Ｐゴシック" charset="-128"/>
              </a:defRPr>
            </a:lvl3pPr>
            <a:lvl4pPr marL="1711325" indent="-228600" eaLnBrk="0" hangingPunct="0">
              <a:spcBef>
                <a:spcPct val="20000"/>
              </a:spcBef>
              <a:buChar char="–"/>
              <a:defRPr kumimoji="1" sz="2000">
                <a:solidFill>
                  <a:schemeClr val="tx1"/>
                </a:solidFill>
                <a:latin typeface="Arial" charset="0"/>
                <a:ea typeface="ＭＳ Ｐゴシック" charset="-128"/>
              </a:defRPr>
            </a:lvl4pPr>
            <a:lvl5pPr marL="2119313" indent="-228600" eaLnBrk="0" hangingPunct="0">
              <a:spcBef>
                <a:spcPct val="20000"/>
              </a:spcBef>
              <a:buChar char="»"/>
              <a:defRPr kumimoji="1" sz="2000">
                <a:solidFill>
                  <a:schemeClr val="tx1"/>
                </a:solidFill>
                <a:latin typeface="Arial" charset="0"/>
                <a:ea typeface="ＭＳ Ｐゴシック" charset="-128"/>
              </a:defRPr>
            </a:lvl5pPr>
            <a:lvl6pPr marL="25765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30337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909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9481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lnSpc>
                <a:spcPct val="80000"/>
              </a:lnSpc>
              <a:spcAft>
                <a:spcPts val="1200"/>
              </a:spcAft>
              <a:buFont typeface="Wingdings" panose="05000000000000000000" pitchFamily="2" charset="2"/>
              <a:buChar char="ü"/>
            </a:pPr>
            <a:r>
              <a:rPr kumimoji="0" lang="ja-JP" altLang="en-US" sz="2200" b="1" u="sng" dirty="0">
                <a:solidFill>
                  <a:srgbClr val="FF0000"/>
                </a:solidFill>
                <a:latin typeface="+mn-ea"/>
                <a:cs typeface="Arial Unicode MS" pitchFamily="50" charset="-128"/>
              </a:rPr>
              <a:t>気候変動関連リスクに関する情報を充実させることは金融安定に資する</a:t>
            </a:r>
            <a:r>
              <a:rPr kumimoji="0" lang="ja-JP" altLang="en-US" sz="2200" b="1" dirty="0">
                <a:latin typeface="+mn-ea"/>
                <a:cs typeface="Arial Unicode MS" pitchFamily="50" charset="-128"/>
              </a:rPr>
              <a:t>。</a:t>
            </a:r>
            <a:endParaRPr kumimoji="0" lang="en-US" altLang="ja-JP" sz="2200" b="1" dirty="0">
              <a:latin typeface="+mn-ea"/>
              <a:cs typeface="Arial Unicode MS" pitchFamily="50" charset="-128"/>
            </a:endParaRPr>
          </a:p>
          <a:p>
            <a:pPr marL="0" indent="0" eaLnBrk="1" hangingPunct="1">
              <a:lnSpc>
                <a:spcPct val="80000"/>
              </a:lnSpc>
              <a:buNone/>
            </a:pPr>
            <a:r>
              <a:rPr kumimoji="0" lang="ja-JP" altLang="en-US" sz="1800" dirty="0">
                <a:latin typeface="+mn-ea"/>
                <a:cs typeface="Arial Unicode MS" pitchFamily="50" charset="-128"/>
              </a:rPr>
              <a:t>（報告書</a:t>
            </a:r>
            <a:r>
              <a:rPr kumimoji="0" lang="en-US" altLang="ja-JP" sz="1800" dirty="0">
                <a:latin typeface="+mn-ea"/>
                <a:cs typeface="Arial Unicode MS" pitchFamily="50" charset="-128"/>
              </a:rPr>
              <a:t>P</a:t>
            </a:r>
            <a:r>
              <a:rPr kumimoji="0" lang="ja-JP" altLang="en-US" sz="1800" dirty="0">
                <a:latin typeface="+mn-ea"/>
                <a:cs typeface="Arial Unicode MS" pitchFamily="50" charset="-128"/>
              </a:rPr>
              <a:t>１）</a:t>
            </a:r>
            <a:endParaRPr kumimoji="0" lang="en-US" altLang="ja-JP" sz="1800" dirty="0">
              <a:latin typeface="+mn-ea"/>
              <a:cs typeface="Arial Unicode MS" pitchFamily="50" charset="-128"/>
            </a:endParaRPr>
          </a:p>
          <a:p>
            <a:pPr marL="0" indent="0" eaLnBrk="1" hangingPunct="1">
              <a:lnSpc>
                <a:spcPct val="80000"/>
              </a:lnSpc>
              <a:spcAft>
                <a:spcPts val="1200"/>
              </a:spcAft>
              <a:buNone/>
            </a:pPr>
            <a:r>
              <a:rPr kumimoji="0" lang="en-US" altLang="ja-JP" sz="1800" dirty="0">
                <a:latin typeface="+mn-ea"/>
                <a:cs typeface="Arial Unicode MS" pitchFamily="50" charset="-128"/>
              </a:rPr>
              <a:t>In general, inadequate information about risks can lead to a mispricing of assets and misallocation of capital and can potentially give rise to concerns about financial stability since markets can be vulnerable to abrupt corrections. Recognizing these concerns, the G20 (Group of 20) Finance Ministers and Central Bank Governors requested that the Financial Stability Board (FSB) “convene public- and private-sector participants to review how the financial sector can take account of climate-related issues.”</a:t>
            </a:r>
            <a:endParaRPr kumimoji="0" lang="en-US" altLang="ja-JP" sz="1800" b="1" dirty="0">
              <a:latin typeface="+mn-ea"/>
              <a:cs typeface="Arial Unicode MS" pitchFamily="50" charset="-128"/>
            </a:endParaRPr>
          </a:p>
          <a:p>
            <a:pPr eaLnBrk="1" hangingPunct="1">
              <a:lnSpc>
                <a:spcPct val="80000"/>
              </a:lnSpc>
              <a:spcAft>
                <a:spcPts val="600"/>
              </a:spcAft>
              <a:buFont typeface="Wingdings" panose="05000000000000000000" pitchFamily="2" charset="2"/>
              <a:buChar char="ü"/>
            </a:pPr>
            <a:r>
              <a:rPr kumimoji="0" lang="ja-JP" altLang="en-US" sz="2200" b="1" dirty="0" smtClean="0">
                <a:latin typeface="+mn-ea"/>
                <a:ea typeface="+mn-ea"/>
                <a:cs typeface="Arial Unicode MS" pitchFamily="50" charset="-128"/>
              </a:rPr>
              <a:t>企業</a:t>
            </a:r>
            <a:r>
              <a:rPr kumimoji="0" lang="ja-JP" altLang="en-US" sz="2200" b="1" dirty="0">
                <a:latin typeface="+mn-ea"/>
                <a:ea typeface="+mn-ea"/>
                <a:cs typeface="Arial Unicode MS" pitchFamily="50" charset="-128"/>
              </a:rPr>
              <a:t>による</a:t>
            </a:r>
            <a:r>
              <a:rPr kumimoji="0" lang="ja-JP" altLang="en-US" sz="2200" b="1" u="sng" dirty="0">
                <a:solidFill>
                  <a:srgbClr val="FF0000"/>
                </a:solidFill>
                <a:latin typeface="+mn-ea"/>
                <a:ea typeface="+mn-ea"/>
                <a:cs typeface="Arial Unicode MS" pitchFamily="50" charset="-128"/>
              </a:rPr>
              <a:t>自主的な開示</a:t>
            </a:r>
            <a:r>
              <a:rPr kumimoji="0" lang="ja-JP" altLang="en-US" sz="2200" b="1" dirty="0">
                <a:latin typeface="+mn-ea"/>
                <a:ea typeface="+mn-ea"/>
                <a:cs typeface="Arial Unicode MS" pitchFamily="50" charset="-128"/>
              </a:rPr>
              <a:t>を促すための提言</a:t>
            </a:r>
            <a:r>
              <a:rPr kumimoji="0" lang="ja-JP" altLang="en-US" sz="2200" b="1" dirty="0" smtClean="0">
                <a:latin typeface="+mn-ea"/>
                <a:ea typeface="+mn-ea"/>
                <a:cs typeface="Arial Unicode MS" pitchFamily="50" charset="-128"/>
              </a:rPr>
              <a:t>。</a:t>
            </a:r>
            <a:endParaRPr kumimoji="0" lang="en-US" altLang="ja-JP" sz="2200" b="1" dirty="0" smtClean="0">
              <a:latin typeface="+mn-ea"/>
              <a:ea typeface="+mn-ea"/>
              <a:cs typeface="Arial Unicode MS" pitchFamily="50" charset="-128"/>
            </a:endParaRPr>
          </a:p>
          <a:p>
            <a:pPr marL="0" indent="0" eaLnBrk="1" hangingPunct="1">
              <a:lnSpc>
                <a:spcPct val="80000"/>
              </a:lnSpc>
              <a:buNone/>
            </a:pPr>
            <a:r>
              <a:rPr kumimoji="0" lang="ja-JP" altLang="en-US" sz="1800" dirty="0">
                <a:latin typeface="+mn-ea"/>
                <a:cs typeface="Arial Unicode MS" pitchFamily="50" charset="-128"/>
              </a:rPr>
              <a:t>（報告書</a:t>
            </a:r>
            <a:r>
              <a:rPr kumimoji="0" lang="en-US" altLang="ja-JP" sz="1800" dirty="0" smtClean="0">
                <a:latin typeface="+mn-ea"/>
                <a:cs typeface="Arial Unicode MS" pitchFamily="50" charset="-128"/>
              </a:rPr>
              <a:t>P</a:t>
            </a:r>
            <a:r>
              <a:rPr kumimoji="0" lang="ja-JP" altLang="en-US" sz="1800" dirty="0" smtClean="0">
                <a:latin typeface="+mn-ea"/>
                <a:cs typeface="Arial Unicode MS" pitchFamily="50" charset="-128"/>
              </a:rPr>
              <a:t>２）</a:t>
            </a:r>
            <a:endParaRPr kumimoji="0" lang="en-US" altLang="ja-JP" sz="1800" dirty="0">
              <a:latin typeface="+mn-ea"/>
              <a:cs typeface="Arial Unicode MS" pitchFamily="50" charset="-128"/>
            </a:endParaRPr>
          </a:p>
          <a:p>
            <a:pPr marL="0" indent="0" eaLnBrk="1" hangingPunct="1">
              <a:lnSpc>
                <a:spcPct val="80000"/>
              </a:lnSpc>
              <a:spcAft>
                <a:spcPts val="1200"/>
              </a:spcAft>
              <a:buNone/>
            </a:pPr>
            <a:r>
              <a:rPr kumimoji="0" lang="en-US" altLang="ja-JP" sz="1800" dirty="0" smtClean="0">
                <a:latin typeface="+mn-ea"/>
                <a:ea typeface="+mn-ea"/>
                <a:cs typeface="Arial Unicode MS" pitchFamily="50" charset="-128"/>
              </a:rPr>
              <a:t>The </a:t>
            </a:r>
            <a:r>
              <a:rPr kumimoji="0" lang="en-US" altLang="ja-JP" sz="1800" dirty="0">
                <a:latin typeface="+mn-ea"/>
                <a:ea typeface="+mn-ea"/>
                <a:cs typeface="Arial Unicode MS" pitchFamily="50" charset="-128"/>
              </a:rPr>
              <a:t>FSB also emphasized that “any disclosure recommendations by the Task Force would </a:t>
            </a:r>
            <a:r>
              <a:rPr kumimoji="0" lang="en-US" altLang="ja-JP" sz="1800" dirty="0" smtClean="0">
                <a:latin typeface="+mn-ea"/>
                <a:ea typeface="+mn-ea"/>
                <a:cs typeface="Arial Unicode MS" pitchFamily="50" charset="-128"/>
              </a:rPr>
              <a:t>be voluntary</a:t>
            </a:r>
            <a:r>
              <a:rPr kumimoji="0" lang="en-US" altLang="ja-JP" sz="1800" dirty="0">
                <a:latin typeface="+mn-ea"/>
                <a:ea typeface="+mn-ea"/>
                <a:cs typeface="Arial Unicode MS" pitchFamily="50" charset="-128"/>
              </a:rPr>
              <a:t>, would need to incorporate the principle of materiality and would need to weigh </a:t>
            </a:r>
            <a:r>
              <a:rPr kumimoji="0" lang="en-US" altLang="ja-JP" sz="1800" dirty="0" smtClean="0">
                <a:latin typeface="+mn-ea"/>
                <a:ea typeface="+mn-ea"/>
                <a:cs typeface="Arial Unicode MS" pitchFamily="50" charset="-128"/>
              </a:rPr>
              <a:t>the balance </a:t>
            </a:r>
            <a:r>
              <a:rPr kumimoji="0" lang="en-US" altLang="ja-JP" sz="1800" dirty="0">
                <a:latin typeface="+mn-ea"/>
                <a:ea typeface="+mn-ea"/>
                <a:cs typeface="Arial Unicode MS" pitchFamily="50" charset="-128"/>
              </a:rPr>
              <a:t>of costs and benefits</a:t>
            </a:r>
            <a:r>
              <a:rPr kumimoji="0" lang="en-US" altLang="ja-JP" sz="1800" dirty="0" smtClean="0">
                <a:latin typeface="+mn-ea"/>
                <a:ea typeface="+mn-ea"/>
                <a:cs typeface="Arial Unicode MS" pitchFamily="50" charset="-128"/>
              </a:rPr>
              <a:t>.” </a:t>
            </a:r>
            <a:r>
              <a:rPr kumimoji="0" lang="en-US" altLang="ja-JP" sz="1800" dirty="0">
                <a:latin typeface="+mn-ea"/>
                <a:ea typeface="+mn-ea"/>
                <a:cs typeface="Arial Unicode MS" pitchFamily="50" charset="-128"/>
              </a:rPr>
              <a:t>As a result, in devising a principle-based framework for </a:t>
            </a:r>
            <a:r>
              <a:rPr kumimoji="0" lang="en-US" altLang="ja-JP" sz="1800" dirty="0" smtClean="0">
                <a:latin typeface="+mn-ea"/>
                <a:ea typeface="+mn-ea"/>
                <a:cs typeface="Arial Unicode MS" pitchFamily="50" charset="-128"/>
              </a:rPr>
              <a:t>voluntary disclosure</a:t>
            </a:r>
            <a:r>
              <a:rPr kumimoji="0" lang="en-US" altLang="ja-JP" sz="1800" dirty="0">
                <a:latin typeface="+mn-ea"/>
                <a:ea typeface="+mn-ea"/>
                <a:cs typeface="Arial Unicode MS" pitchFamily="50" charset="-128"/>
              </a:rPr>
              <a:t>, the Task Force sought to balance the needs of the users of disclosures with </a:t>
            </a:r>
            <a:r>
              <a:rPr kumimoji="0" lang="en-US" altLang="ja-JP" sz="1800" dirty="0" smtClean="0">
                <a:latin typeface="+mn-ea"/>
                <a:ea typeface="+mn-ea"/>
                <a:cs typeface="Arial Unicode MS" pitchFamily="50" charset="-128"/>
              </a:rPr>
              <a:t>the challenges </a:t>
            </a:r>
            <a:r>
              <a:rPr kumimoji="0" lang="en-US" altLang="ja-JP" sz="1800" dirty="0">
                <a:latin typeface="+mn-ea"/>
                <a:ea typeface="+mn-ea"/>
                <a:cs typeface="Arial Unicode MS" pitchFamily="50" charset="-128"/>
              </a:rPr>
              <a:t>faced by the preparers.</a:t>
            </a:r>
          </a:p>
          <a:p>
            <a:pPr eaLnBrk="1" hangingPunct="1">
              <a:lnSpc>
                <a:spcPct val="80000"/>
              </a:lnSpc>
              <a:spcAft>
                <a:spcPts val="600"/>
              </a:spcAft>
              <a:buFont typeface="Wingdings" panose="05000000000000000000" pitchFamily="2" charset="2"/>
              <a:buChar char="ü"/>
            </a:pPr>
            <a:r>
              <a:rPr kumimoji="0" lang="ja-JP" altLang="en-US" sz="2200" b="1" dirty="0" smtClean="0">
                <a:latin typeface="+mn-ea"/>
                <a:ea typeface="+mn-ea"/>
                <a:cs typeface="Arial Unicode MS" pitchFamily="50" charset="-128"/>
              </a:rPr>
              <a:t>特定のセクターだけを対象としたものではなく、</a:t>
            </a:r>
            <a:r>
              <a:rPr kumimoji="0" lang="ja-JP" altLang="en-US" sz="2200" b="1" u="sng" dirty="0" smtClean="0">
                <a:solidFill>
                  <a:srgbClr val="FF0000"/>
                </a:solidFill>
                <a:latin typeface="+mn-ea"/>
                <a:ea typeface="+mn-ea"/>
                <a:cs typeface="Arial Unicode MS" pitchFamily="50" charset="-128"/>
              </a:rPr>
              <a:t>全ての企業を対象</a:t>
            </a:r>
            <a:r>
              <a:rPr kumimoji="0" lang="ja-JP" altLang="en-US" sz="2200" b="1" dirty="0" smtClean="0">
                <a:solidFill>
                  <a:srgbClr val="FF0000"/>
                </a:solidFill>
                <a:latin typeface="+mn-ea"/>
                <a:ea typeface="+mn-ea"/>
                <a:cs typeface="Arial Unicode MS" pitchFamily="50" charset="-128"/>
              </a:rPr>
              <a:t>。</a:t>
            </a:r>
            <a:endParaRPr kumimoji="0" lang="en-US" altLang="ja-JP" sz="2200" b="1" dirty="0" smtClean="0">
              <a:solidFill>
                <a:srgbClr val="FF0000"/>
              </a:solidFill>
              <a:latin typeface="+mn-ea"/>
              <a:ea typeface="+mn-ea"/>
              <a:cs typeface="Arial Unicode MS" pitchFamily="50" charset="-128"/>
            </a:endParaRPr>
          </a:p>
          <a:p>
            <a:pPr marL="0" indent="0" eaLnBrk="1" hangingPunct="1">
              <a:lnSpc>
                <a:spcPct val="80000"/>
              </a:lnSpc>
              <a:buNone/>
            </a:pPr>
            <a:r>
              <a:rPr kumimoji="0" lang="ja-JP" altLang="en-US" sz="1800" dirty="0">
                <a:latin typeface="+mn-ea"/>
                <a:cs typeface="Arial Unicode MS" pitchFamily="50" charset="-128"/>
              </a:rPr>
              <a:t>（報告書</a:t>
            </a:r>
            <a:r>
              <a:rPr kumimoji="0" lang="en-US" altLang="ja-JP" sz="1800" dirty="0" smtClean="0">
                <a:latin typeface="+mn-ea"/>
                <a:cs typeface="Arial Unicode MS" pitchFamily="50" charset="-128"/>
              </a:rPr>
              <a:t>P17</a:t>
            </a:r>
            <a:r>
              <a:rPr kumimoji="0" lang="ja-JP" altLang="en-US" sz="1800" dirty="0" smtClean="0">
                <a:latin typeface="+mn-ea"/>
                <a:cs typeface="Arial Unicode MS" pitchFamily="50" charset="-128"/>
              </a:rPr>
              <a:t>）</a:t>
            </a:r>
            <a:endParaRPr kumimoji="0" lang="en-US" altLang="ja-JP" sz="1800" dirty="0">
              <a:latin typeface="+mn-ea"/>
              <a:cs typeface="Arial Unicode MS" pitchFamily="50" charset="-128"/>
            </a:endParaRPr>
          </a:p>
          <a:p>
            <a:pPr marL="0" indent="0" eaLnBrk="1" hangingPunct="1">
              <a:lnSpc>
                <a:spcPct val="80000"/>
              </a:lnSpc>
              <a:buNone/>
            </a:pPr>
            <a:r>
              <a:rPr kumimoji="0" lang="en-US" altLang="ja-JP" sz="1800" dirty="0">
                <a:latin typeface="+mn-ea"/>
                <a:cs typeface="Arial Unicode MS" pitchFamily="50" charset="-128"/>
              </a:rPr>
              <a:t>To promote more informed investing, lending, and insurance underwriting decisions, the </a:t>
            </a:r>
            <a:r>
              <a:rPr kumimoji="0" lang="en-US" altLang="ja-JP" sz="1800" dirty="0" smtClean="0">
                <a:latin typeface="+mn-ea"/>
                <a:cs typeface="Arial Unicode MS" pitchFamily="50" charset="-128"/>
              </a:rPr>
              <a:t>Task Force </a:t>
            </a:r>
            <a:r>
              <a:rPr kumimoji="0" lang="en-US" altLang="ja-JP" sz="1800" dirty="0">
                <a:latin typeface="+mn-ea"/>
                <a:cs typeface="Arial Unicode MS" pitchFamily="50" charset="-128"/>
              </a:rPr>
              <a:t>recommends all organizations with public debt or equity implement its recommendations</a:t>
            </a:r>
            <a:r>
              <a:rPr kumimoji="0" lang="en-US" altLang="ja-JP" sz="1800" dirty="0" smtClean="0">
                <a:latin typeface="+mn-ea"/>
                <a:cs typeface="Arial Unicode MS" pitchFamily="50" charset="-128"/>
              </a:rPr>
              <a:t>.</a:t>
            </a:r>
          </a:p>
          <a:p>
            <a:pPr marL="0" indent="0" eaLnBrk="1" hangingPunct="1">
              <a:lnSpc>
                <a:spcPct val="80000"/>
              </a:lnSpc>
              <a:buNone/>
            </a:pPr>
            <a:endParaRPr kumimoji="0" lang="en-US" altLang="ja-JP" sz="1800" dirty="0" smtClean="0">
              <a:latin typeface="+mn-ea"/>
              <a:cs typeface="Arial Unicode MS" pitchFamily="50" charset="-128"/>
            </a:endParaRPr>
          </a:p>
        </p:txBody>
      </p:sp>
    </p:spTree>
    <p:extLst>
      <p:ext uri="{BB962C8B-B14F-4D97-AF65-F5344CB8AC3E}">
        <p14:creationId xmlns:p14="http://schemas.microsoft.com/office/powerpoint/2010/main" val="21955045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15"/>
          <p:cNvSpPr>
            <a:spLocks noChangeShapeType="1"/>
          </p:cNvSpPr>
          <p:nvPr/>
        </p:nvSpPr>
        <p:spPr bwMode="auto">
          <a:xfrm>
            <a:off x="115888" y="635000"/>
            <a:ext cx="9642475" cy="0"/>
          </a:xfrm>
          <a:prstGeom prst="line">
            <a:avLst/>
          </a:prstGeom>
          <a:noFill/>
          <a:ln w="63500">
            <a:solidFill>
              <a:srgbClr val="0000FF"/>
            </a:solidFill>
            <a:round/>
            <a:headEnd/>
            <a:tailEnd/>
          </a:ln>
          <a:effectLst>
            <a:outerShdw blurRad="63500" dist="46662" dir="2115817" algn="ctr" rotWithShape="0">
              <a:srgbClr val="000000">
                <a:alpha val="50000"/>
              </a:srgbClr>
            </a:outerShdw>
          </a:effectLst>
          <a:extLst>
            <a:ext uri="{909E8E84-426E-40DD-AFC4-6F175D3DCCD1}">
              <a14:hiddenFill xmlns:a14="http://schemas.microsoft.com/office/drawing/2010/main">
                <a:noFill/>
              </a14:hiddenFill>
            </a:ext>
          </a:extLst>
        </p:spPr>
        <p:txBody>
          <a:bodyPr/>
          <a:lstStyle/>
          <a:p>
            <a:pPr algn="ctr">
              <a:defRPr/>
            </a:pPr>
            <a:endParaRPr lang="ja-JP" altLang="en-US">
              <a:solidFill>
                <a:srgbClr val="000000"/>
              </a:solidFill>
              <a:ea typeface="ＭＳ Ｐゴシック" charset="0"/>
              <a:cs typeface="ＭＳ Ｐゴシック" charset="0"/>
            </a:endParaRPr>
          </a:p>
        </p:txBody>
      </p:sp>
      <p:sp>
        <p:nvSpPr>
          <p:cNvPr id="58371" name="スライド番号プレースホルダ 3"/>
          <p:cNvSpPr txBox="1">
            <a:spLocks noGrp="1"/>
          </p:cNvSpPr>
          <p:nvPr/>
        </p:nvSpPr>
        <p:spPr bwMode="auto">
          <a:xfrm>
            <a:off x="7683500" y="6597650"/>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r" eaLnBrk="1" hangingPunct="1">
              <a:spcBef>
                <a:spcPct val="0"/>
              </a:spcBef>
              <a:buFontTx/>
              <a:buNone/>
            </a:pPr>
            <a:endParaRPr lang="ja-JP" altLang="ja-JP" sz="1600" b="0">
              <a:solidFill>
                <a:srgbClr val="000000"/>
              </a:solidFill>
            </a:endParaRPr>
          </a:p>
        </p:txBody>
      </p:sp>
      <p:sp>
        <p:nvSpPr>
          <p:cNvPr id="19460" name="Text Box 1643"/>
          <p:cNvSpPr txBox="1">
            <a:spLocks noChangeArrowheads="1"/>
          </p:cNvSpPr>
          <p:nvPr/>
        </p:nvSpPr>
        <p:spPr bwMode="auto">
          <a:xfrm>
            <a:off x="195263" y="115888"/>
            <a:ext cx="9485312" cy="482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9970" tIns="46784" rIns="89970" bIns="46784">
            <a:spAutoFit/>
          </a:bodyPr>
          <a:lstStyle>
            <a:lvl1pPr marL="428625" indent="-428625">
              <a:tabLst>
                <a:tab pos="3587750" algn="l"/>
              </a:tabLst>
              <a:defRPr kumimoji="1">
                <a:solidFill>
                  <a:schemeClr val="tx1"/>
                </a:solidFill>
                <a:latin typeface="Arial" charset="0"/>
                <a:ea typeface="ＭＳ Ｐゴシック" pitchFamily="50" charset="-128"/>
              </a:defRPr>
            </a:lvl1pPr>
            <a:lvl2pPr marL="742950" indent="-285750">
              <a:tabLst>
                <a:tab pos="3587750" algn="l"/>
              </a:tabLst>
              <a:defRPr kumimoji="1">
                <a:solidFill>
                  <a:schemeClr val="tx1"/>
                </a:solidFill>
                <a:latin typeface="Arial" charset="0"/>
                <a:ea typeface="ＭＳ Ｐゴシック" pitchFamily="50" charset="-128"/>
              </a:defRPr>
            </a:lvl2pPr>
            <a:lvl3pPr marL="1143000" indent="-228600">
              <a:tabLst>
                <a:tab pos="3587750" algn="l"/>
              </a:tabLst>
              <a:defRPr kumimoji="1">
                <a:solidFill>
                  <a:schemeClr val="tx1"/>
                </a:solidFill>
                <a:latin typeface="Arial" charset="0"/>
                <a:ea typeface="ＭＳ Ｐゴシック" pitchFamily="50" charset="-128"/>
              </a:defRPr>
            </a:lvl3pPr>
            <a:lvl4pPr marL="1600200" indent="-228600">
              <a:tabLst>
                <a:tab pos="3587750" algn="l"/>
              </a:tabLst>
              <a:defRPr kumimoji="1">
                <a:solidFill>
                  <a:schemeClr val="tx1"/>
                </a:solidFill>
                <a:latin typeface="Arial" charset="0"/>
                <a:ea typeface="ＭＳ Ｐゴシック" pitchFamily="50" charset="-128"/>
              </a:defRPr>
            </a:lvl4pPr>
            <a:lvl5pPr marL="2057400" indent="-228600">
              <a:tabLst>
                <a:tab pos="3587750" algn="l"/>
              </a:tabLst>
              <a:defRPr kumimoji="1">
                <a:solidFill>
                  <a:schemeClr val="tx1"/>
                </a:solidFill>
                <a:latin typeface="Arial" charset="0"/>
                <a:ea typeface="ＭＳ Ｐゴシック" pitchFamily="50" charset="-128"/>
              </a:defRPr>
            </a:lvl5pPr>
            <a:lvl6pPr marL="25146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6pPr>
            <a:lvl7pPr marL="29718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7pPr>
            <a:lvl8pPr marL="34290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8pPr>
            <a:lvl9pPr marL="38862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9pPr>
          </a:lstStyle>
          <a:p>
            <a:pPr algn="ctr" eaLnBrk="0" hangingPunct="0">
              <a:lnSpc>
                <a:spcPct val="90000"/>
              </a:lnSpc>
              <a:spcBef>
                <a:spcPct val="50000"/>
              </a:spcBef>
              <a:defRPr/>
            </a:pPr>
            <a:r>
              <a:rPr lang="en-US" altLang="ja-JP" sz="2800" b="1" dirty="0" smtClean="0">
                <a:solidFill>
                  <a:srgbClr val="0000FF"/>
                </a:solidFill>
                <a:latin typeface="+mj-ea"/>
                <a:ea typeface="+mj-ea"/>
              </a:rPr>
              <a:t>TCFD</a:t>
            </a:r>
            <a:r>
              <a:rPr lang="ja-JP" altLang="en-US" sz="2800" b="1" dirty="0" smtClean="0">
                <a:solidFill>
                  <a:srgbClr val="0000FF"/>
                </a:solidFill>
                <a:latin typeface="+mj-ea"/>
                <a:ea typeface="+mj-ea"/>
              </a:rPr>
              <a:t>報告書の主なポイント</a:t>
            </a:r>
            <a:endParaRPr lang="ja-JP" altLang="en-US" sz="2800" b="1" dirty="0">
              <a:solidFill>
                <a:srgbClr val="0000FF"/>
              </a:solidFill>
              <a:latin typeface="+mj-ea"/>
              <a:ea typeface="+mj-ea"/>
            </a:endParaRPr>
          </a:p>
        </p:txBody>
      </p:sp>
      <p:sp>
        <p:nvSpPr>
          <p:cNvPr id="8" name="スライド番号プレースホルダー 1"/>
          <p:cNvSpPr>
            <a:spLocks noGrp="1"/>
          </p:cNvSpPr>
          <p:nvPr>
            <p:ph type="sldNum" sz="quarter" idx="12"/>
          </p:nvPr>
        </p:nvSpPr>
        <p:spPr>
          <a:xfrm>
            <a:off x="7099300" y="6356353"/>
            <a:ext cx="2311401" cy="365125"/>
          </a:xfrm>
        </p:spPr>
        <p:txBody>
          <a:bodyPr/>
          <a:lstStyle/>
          <a:p>
            <a:fld id="{E56D3A4E-9A59-4E6B-BF4A-AE0DD7BCF8CE}" type="slidenum">
              <a:rPr lang="ja-JP" altLang="en-US" smtClean="0"/>
              <a:pPr/>
              <a:t>15</a:t>
            </a:fld>
            <a:endParaRPr lang="ja-JP" altLang="en-US" dirty="0"/>
          </a:p>
        </p:txBody>
      </p:sp>
      <p:sp>
        <p:nvSpPr>
          <p:cNvPr id="10" name="Content Placeholder 2"/>
          <p:cNvSpPr txBox="1">
            <a:spLocks/>
          </p:cNvSpPr>
          <p:nvPr/>
        </p:nvSpPr>
        <p:spPr bwMode="auto">
          <a:xfrm>
            <a:off x="271727" y="804389"/>
            <a:ext cx="9362546" cy="579326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lstStyle>
            <a:lvl1pPr marL="354013" indent="-354013" eaLnBrk="0" hangingPunct="0">
              <a:spcBef>
                <a:spcPct val="20000"/>
              </a:spcBef>
              <a:buChar char="•"/>
              <a:defRPr kumimoji="1" sz="3200">
                <a:solidFill>
                  <a:schemeClr val="tx1"/>
                </a:solidFill>
                <a:latin typeface="Arial" charset="0"/>
                <a:ea typeface="ＭＳ Ｐゴシック" charset="-128"/>
              </a:defRPr>
            </a:lvl1pPr>
            <a:lvl2pPr marL="533400" eaLnBrk="0" hangingPunct="0">
              <a:spcBef>
                <a:spcPct val="20000"/>
              </a:spcBef>
              <a:buChar char="–"/>
              <a:defRPr kumimoji="1" sz="2800">
                <a:solidFill>
                  <a:schemeClr val="tx1"/>
                </a:solidFill>
                <a:latin typeface="Arial" charset="0"/>
                <a:ea typeface="ＭＳ Ｐゴシック" charset="-128"/>
              </a:defRPr>
            </a:lvl2pPr>
            <a:lvl3pPr marL="1303338" indent="-228600" eaLnBrk="0" hangingPunct="0">
              <a:spcBef>
                <a:spcPct val="20000"/>
              </a:spcBef>
              <a:buChar char="•"/>
              <a:defRPr kumimoji="1" sz="2400">
                <a:solidFill>
                  <a:schemeClr val="tx1"/>
                </a:solidFill>
                <a:latin typeface="Arial" charset="0"/>
                <a:ea typeface="ＭＳ Ｐゴシック" charset="-128"/>
              </a:defRPr>
            </a:lvl3pPr>
            <a:lvl4pPr marL="1711325" indent="-228600" eaLnBrk="0" hangingPunct="0">
              <a:spcBef>
                <a:spcPct val="20000"/>
              </a:spcBef>
              <a:buChar char="–"/>
              <a:defRPr kumimoji="1" sz="2000">
                <a:solidFill>
                  <a:schemeClr val="tx1"/>
                </a:solidFill>
                <a:latin typeface="Arial" charset="0"/>
                <a:ea typeface="ＭＳ Ｐゴシック" charset="-128"/>
              </a:defRPr>
            </a:lvl4pPr>
            <a:lvl5pPr marL="2119313" indent="-228600" eaLnBrk="0" hangingPunct="0">
              <a:spcBef>
                <a:spcPct val="20000"/>
              </a:spcBef>
              <a:buChar char="»"/>
              <a:defRPr kumimoji="1" sz="2000">
                <a:solidFill>
                  <a:schemeClr val="tx1"/>
                </a:solidFill>
                <a:latin typeface="Arial" charset="0"/>
                <a:ea typeface="ＭＳ Ｐゴシック" charset="-128"/>
              </a:defRPr>
            </a:lvl5pPr>
            <a:lvl6pPr marL="25765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30337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909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9481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lnSpc>
                <a:spcPct val="80000"/>
              </a:lnSpc>
              <a:spcAft>
                <a:spcPts val="600"/>
              </a:spcAft>
              <a:buFont typeface="Wingdings" panose="05000000000000000000" pitchFamily="2" charset="2"/>
              <a:buChar char="ü"/>
            </a:pPr>
            <a:r>
              <a:rPr kumimoji="0" lang="ja-JP" altLang="en-US" sz="2400" b="1" u="sng" dirty="0">
                <a:solidFill>
                  <a:srgbClr val="FF0000"/>
                </a:solidFill>
                <a:latin typeface="+mn-ea"/>
                <a:cs typeface="Arial Unicode MS" pitchFamily="50" charset="-128"/>
              </a:rPr>
              <a:t>気候変動自体の影響</a:t>
            </a:r>
            <a:r>
              <a:rPr kumimoji="0" lang="ja-JP" altLang="en-US" sz="2400" b="1" dirty="0">
                <a:latin typeface="+mn-ea"/>
                <a:cs typeface="Arial Unicode MS" pitchFamily="50" charset="-128"/>
              </a:rPr>
              <a:t>（例：自然災害の増加）や</a:t>
            </a:r>
            <a:r>
              <a:rPr kumimoji="0" lang="ja-JP" altLang="en-US" sz="2400" b="1" u="sng" dirty="0">
                <a:solidFill>
                  <a:srgbClr val="FF0000"/>
                </a:solidFill>
                <a:latin typeface="+mn-ea"/>
                <a:cs typeface="Arial Unicode MS" pitchFamily="50" charset="-128"/>
              </a:rPr>
              <a:t>気候変動を抑制するための施策</a:t>
            </a:r>
            <a:r>
              <a:rPr kumimoji="0" lang="ja-JP" altLang="en-US" sz="2400" b="1" dirty="0">
                <a:latin typeface="+mn-ea"/>
                <a:cs typeface="Arial Unicode MS" pitchFamily="50" charset="-128"/>
              </a:rPr>
              <a:t>（例：再生可能エネルギーへの転換）が、</a:t>
            </a:r>
            <a:r>
              <a:rPr kumimoji="0" lang="ja-JP" altLang="en-US" sz="2400" b="1" u="sng" dirty="0">
                <a:solidFill>
                  <a:srgbClr val="FF0000"/>
                </a:solidFill>
                <a:latin typeface="+mn-ea"/>
                <a:cs typeface="Arial Unicode MS" pitchFamily="50" charset="-128"/>
              </a:rPr>
              <a:t>企業財務にもたらすリスクと機会を投資家等に開示</a:t>
            </a:r>
            <a:r>
              <a:rPr kumimoji="0" lang="ja-JP" altLang="en-US" sz="2400" b="1" dirty="0">
                <a:latin typeface="+mn-ea"/>
                <a:cs typeface="Arial Unicode MS" pitchFamily="50" charset="-128"/>
              </a:rPr>
              <a:t>する上での留意点を提示。</a:t>
            </a:r>
            <a:endParaRPr kumimoji="0" lang="en-US" altLang="ja-JP" sz="2400" b="1" dirty="0">
              <a:latin typeface="+mn-ea"/>
              <a:cs typeface="Arial Unicode MS" pitchFamily="50" charset="-128"/>
            </a:endParaRPr>
          </a:p>
          <a:p>
            <a:pPr marL="0" indent="0" eaLnBrk="1" hangingPunct="1">
              <a:lnSpc>
                <a:spcPct val="80000"/>
              </a:lnSpc>
              <a:spcAft>
                <a:spcPts val="1200"/>
              </a:spcAft>
              <a:buNone/>
            </a:pPr>
            <a:r>
              <a:rPr kumimoji="0" lang="ja-JP" altLang="en-US" sz="1600" b="1" dirty="0">
                <a:latin typeface="+mn-ea"/>
                <a:cs typeface="Arial Unicode MS" pitchFamily="50" charset="-128"/>
              </a:rPr>
              <a:t>　　</a:t>
            </a:r>
            <a:r>
              <a:rPr kumimoji="0" lang="en-US" altLang="ja-JP" sz="1600" b="1" dirty="0">
                <a:latin typeface="+mn-ea"/>
                <a:cs typeface="Arial Unicode MS" pitchFamily="50" charset="-128"/>
              </a:rPr>
              <a:t>※</a:t>
            </a:r>
            <a:r>
              <a:rPr kumimoji="0" lang="ja-JP" altLang="en-US" sz="1600" b="1" dirty="0">
                <a:latin typeface="+mn-ea"/>
                <a:cs typeface="Arial Unicode MS" pitchFamily="50" charset="-128"/>
              </a:rPr>
              <a:t>環境政策の観点から、企業が環境に与える負荷等を報告する環境関連開示とは内容が異なる。</a:t>
            </a:r>
            <a:endParaRPr kumimoji="0" lang="en-US" altLang="ja-JP" sz="1600" b="1" dirty="0">
              <a:latin typeface="+mn-ea"/>
              <a:cs typeface="Arial Unicode MS" pitchFamily="50" charset="-128"/>
            </a:endParaRPr>
          </a:p>
          <a:p>
            <a:pPr marL="0" indent="0" eaLnBrk="1" hangingPunct="1">
              <a:lnSpc>
                <a:spcPct val="80000"/>
              </a:lnSpc>
              <a:buNone/>
            </a:pPr>
            <a:r>
              <a:rPr kumimoji="0" lang="ja-JP" altLang="en-US" sz="1800" dirty="0">
                <a:latin typeface="+mn-ea"/>
                <a:cs typeface="Arial Unicode MS" pitchFamily="50" charset="-128"/>
              </a:rPr>
              <a:t>（報告書</a:t>
            </a:r>
            <a:r>
              <a:rPr kumimoji="0" lang="en-US" altLang="ja-JP" sz="1800" dirty="0">
                <a:latin typeface="+mn-ea"/>
                <a:cs typeface="Arial Unicode MS" pitchFamily="50" charset="-128"/>
              </a:rPr>
              <a:t>P</a:t>
            </a:r>
            <a:r>
              <a:rPr kumimoji="0" lang="ja-JP" altLang="en-US" sz="1800" dirty="0">
                <a:latin typeface="+mn-ea"/>
                <a:cs typeface="Arial Unicode MS" pitchFamily="50" charset="-128"/>
              </a:rPr>
              <a:t>５）</a:t>
            </a:r>
            <a:endParaRPr kumimoji="0" lang="en-US" altLang="ja-JP" sz="1800" dirty="0">
              <a:latin typeface="+mn-ea"/>
              <a:cs typeface="Arial Unicode MS" pitchFamily="50" charset="-128"/>
            </a:endParaRPr>
          </a:p>
          <a:p>
            <a:pPr marL="0" indent="0" eaLnBrk="1" hangingPunct="1">
              <a:lnSpc>
                <a:spcPct val="80000"/>
              </a:lnSpc>
              <a:buNone/>
            </a:pPr>
            <a:r>
              <a:rPr kumimoji="0" lang="en-US" altLang="ja-JP" sz="1800" dirty="0">
                <a:latin typeface="+mn-ea"/>
                <a:cs typeface="Arial Unicode MS" pitchFamily="50" charset="-128"/>
              </a:rPr>
              <a:t>The Task Force’s recommendations serve to encourage organizations to evaluate and disclose, as part of their annual financial filing preparation and reporting processes, the climate-related risks and opportunities that are most pertinent to their business activities.</a:t>
            </a:r>
            <a:endParaRPr kumimoji="0" lang="ja-JP" altLang="en-US" sz="1800" b="1" dirty="0">
              <a:latin typeface="+mn-ea"/>
              <a:cs typeface="Arial Unicode MS" pitchFamily="50" charset="-128"/>
            </a:endParaRPr>
          </a:p>
          <a:p>
            <a:pPr marL="0" indent="0" eaLnBrk="1" hangingPunct="1">
              <a:lnSpc>
                <a:spcPct val="80000"/>
              </a:lnSpc>
              <a:spcAft>
                <a:spcPts val="1200"/>
              </a:spcAft>
              <a:buNone/>
            </a:pPr>
            <a:endParaRPr kumimoji="0" lang="en-US" altLang="ja-JP" sz="2200" b="1" dirty="0" smtClean="0">
              <a:latin typeface="+mn-ea"/>
              <a:ea typeface="+mn-ea"/>
              <a:cs typeface="Arial Unicode MS" pitchFamily="50" charset="-128"/>
            </a:endParaRPr>
          </a:p>
          <a:p>
            <a:pPr eaLnBrk="1" hangingPunct="1">
              <a:lnSpc>
                <a:spcPct val="80000"/>
              </a:lnSpc>
              <a:spcAft>
                <a:spcPts val="1200"/>
              </a:spcAft>
              <a:buFont typeface="Wingdings" panose="05000000000000000000" pitchFamily="2" charset="2"/>
              <a:buChar char="ü"/>
            </a:pPr>
            <a:r>
              <a:rPr kumimoji="0" lang="ja-JP" altLang="en-US" sz="2200" b="1" dirty="0" smtClean="0">
                <a:latin typeface="+mn-ea"/>
                <a:ea typeface="+mn-ea"/>
                <a:cs typeface="Arial Unicode MS" pitchFamily="50" charset="-128"/>
              </a:rPr>
              <a:t>各企業の</a:t>
            </a:r>
            <a:r>
              <a:rPr kumimoji="0" lang="ja-JP" altLang="en-US" sz="2200" b="1" u="sng" dirty="0" smtClean="0">
                <a:solidFill>
                  <a:srgbClr val="FF0000"/>
                </a:solidFill>
                <a:latin typeface="+mn-ea"/>
                <a:ea typeface="+mn-ea"/>
                <a:cs typeface="Arial Unicode MS" pitchFamily="50" charset="-128"/>
              </a:rPr>
              <a:t>気候変動関連の財務情報の開示に関するこれまでの経験を踏まえて気候変動関連開示を行っていくことを想定している</a:t>
            </a:r>
            <a:r>
              <a:rPr kumimoji="0" lang="ja-JP" altLang="en-US" sz="2200" b="1" dirty="0" smtClean="0">
                <a:latin typeface="+mn-ea"/>
                <a:ea typeface="+mn-ea"/>
                <a:cs typeface="Arial Unicode MS" pitchFamily="50" charset="-128"/>
              </a:rPr>
              <a:t>。</a:t>
            </a:r>
            <a:endParaRPr kumimoji="0" lang="en-US" altLang="ja-JP" sz="2200" b="1" dirty="0" smtClean="0">
              <a:latin typeface="+mn-ea"/>
              <a:ea typeface="+mn-ea"/>
              <a:cs typeface="Arial Unicode MS" pitchFamily="50" charset="-128"/>
            </a:endParaRPr>
          </a:p>
          <a:p>
            <a:pPr marL="0" indent="0" eaLnBrk="1" hangingPunct="1">
              <a:lnSpc>
                <a:spcPct val="80000"/>
              </a:lnSpc>
              <a:buNone/>
            </a:pPr>
            <a:r>
              <a:rPr kumimoji="0" lang="ja-JP" altLang="en-US" sz="1800" dirty="0" smtClean="0">
                <a:latin typeface="+mn-ea"/>
                <a:ea typeface="+mn-ea"/>
                <a:cs typeface="Arial Unicode MS" pitchFamily="50" charset="-128"/>
              </a:rPr>
              <a:t>（報告書</a:t>
            </a:r>
            <a:r>
              <a:rPr kumimoji="0" lang="en-US" altLang="ja-JP" sz="1800" dirty="0" smtClean="0">
                <a:latin typeface="+mn-ea"/>
                <a:ea typeface="+mn-ea"/>
                <a:cs typeface="Arial Unicode MS" pitchFamily="50" charset="-128"/>
              </a:rPr>
              <a:t>P41</a:t>
            </a:r>
            <a:r>
              <a:rPr kumimoji="0" lang="ja-JP" altLang="en-US" sz="1800" dirty="0" smtClean="0">
                <a:latin typeface="+mn-ea"/>
                <a:ea typeface="+mn-ea"/>
                <a:cs typeface="Arial Unicode MS" pitchFamily="50" charset="-128"/>
              </a:rPr>
              <a:t>）</a:t>
            </a:r>
            <a:endParaRPr kumimoji="0" lang="en-US" altLang="ja-JP" sz="1800" dirty="0" smtClean="0">
              <a:latin typeface="+mn-ea"/>
              <a:ea typeface="+mn-ea"/>
              <a:cs typeface="Arial Unicode MS" pitchFamily="50" charset="-128"/>
            </a:endParaRPr>
          </a:p>
          <a:p>
            <a:pPr marL="0" indent="0" eaLnBrk="1" hangingPunct="1">
              <a:lnSpc>
                <a:spcPct val="80000"/>
              </a:lnSpc>
              <a:spcAft>
                <a:spcPts val="1200"/>
              </a:spcAft>
              <a:buNone/>
            </a:pPr>
            <a:r>
              <a:rPr kumimoji="0" lang="en-US" altLang="ja-JP" sz="1800" dirty="0" smtClean="0">
                <a:latin typeface="+mn-ea"/>
                <a:ea typeface="+mn-ea"/>
                <a:cs typeface="Arial Unicode MS" pitchFamily="50" charset="-128"/>
              </a:rPr>
              <a:t>Organizations </a:t>
            </a:r>
            <a:r>
              <a:rPr kumimoji="0" lang="en-US" altLang="ja-JP" sz="1800" dirty="0">
                <a:latin typeface="+mn-ea"/>
                <a:ea typeface="+mn-ea"/>
                <a:cs typeface="Arial Unicode MS" pitchFamily="50" charset="-128"/>
              </a:rPr>
              <a:t>already reporting climate-related financial information under other frameworks may be well positioned to disclose under this framework immediately and are encouraged to do so. </a:t>
            </a:r>
            <a:r>
              <a:rPr kumimoji="0" lang="ja-JP" altLang="en-US" sz="1800" dirty="0">
                <a:latin typeface="+mn-ea"/>
                <a:ea typeface="+mn-ea"/>
                <a:cs typeface="Arial Unicode MS" pitchFamily="50" charset="-128"/>
              </a:rPr>
              <a:t>（中略）</a:t>
            </a:r>
            <a:r>
              <a:rPr kumimoji="0" lang="en-US" altLang="ja-JP" sz="1800" dirty="0">
                <a:latin typeface="+mn-ea"/>
                <a:ea typeface="+mn-ea"/>
                <a:cs typeface="Arial Unicode MS" pitchFamily="50" charset="-128"/>
              </a:rPr>
              <a:t>Those with less experience can begin by considering and disclosing how climate-related issues may be relevant in their current governance, strategy, and risk management practices. This initial level of disclosure will allow investors to review, recognize, and understand how organizations consider climate-related issues and their potential financial impact.</a:t>
            </a:r>
          </a:p>
          <a:p>
            <a:pPr eaLnBrk="1" hangingPunct="1">
              <a:lnSpc>
                <a:spcPct val="80000"/>
              </a:lnSpc>
              <a:buFont typeface="Wingdings" panose="05000000000000000000" pitchFamily="2" charset="2"/>
              <a:buChar char="ü"/>
            </a:pPr>
            <a:endParaRPr kumimoji="0" lang="ja-JP" altLang="en-US" sz="2000" b="1" dirty="0">
              <a:latin typeface="+mn-ea"/>
              <a:ea typeface="+mn-ea"/>
              <a:cs typeface="Arial Unicode MS" pitchFamily="50" charset="-128"/>
            </a:endParaRPr>
          </a:p>
        </p:txBody>
      </p:sp>
    </p:spTree>
    <p:extLst>
      <p:ext uri="{BB962C8B-B14F-4D97-AF65-F5344CB8AC3E}">
        <p14:creationId xmlns:p14="http://schemas.microsoft.com/office/powerpoint/2010/main" val="38105106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29368" y="764704"/>
            <a:ext cx="9906000" cy="645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6" tIns="45698" rIns="91396" bIns="45698"/>
          <a:lstStyle>
            <a:lvl1pPr eaLnBrk="0" hangingPunct="0">
              <a:defRPr kumimoji="1" b="1">
                <a:solidFill>
                  <a:schemeClr val="tx1"/>
                </a:solidFill>
                <a:latin typeface="Arial" pitchFamily="34" charset="0"/>
                <a:ea typeface="ＭＳ Ｐゴシック" pitchFamily="50" charset="-128"/>
              </a:defRPr>
            </a:lvl1pPr>
            <a:lvl2pPr marL="742950" indent="-285750" eaLnBrk="0" hangingPunct="0">
              <a:defRPr kumimoji="1" b="1">
                <a:solidFill>
                  <a:schemeClr val="tx1"/>
                </a:solidFill>
                <a:latin typeface="Arial" pitchFamily="34" charset="0"/>
                <a:ea typeface="ＭＳ Ｐゴシック" pitchFamily="50" charset="-128"/>
              </a:defRPr>
            </a:lvl2pPr>
            <a:lvl3pPr marL="1143000" indent="-228600" eaLnBrk="0" hangingPunct="0">
              <a:defRPr kumimoji="1" b="1">
                <a:solidFill>
                  <a:schemeClr val="tx1"/>
                </a:solidFill>
                <a:latin typeface="Arial" pitchFamily="34" charset="0"/>
                <a:ea typeface="ＭＳ Ｐゴシック" pitchFamily="50" charset="-128"/>
              </a:defRPr>
            </a:lvl3pPr>
            <a:lvl4pPr marL="1600200" indent="-228600" eaLnBrk="0" hangingPunct="0">
              <a:defRPr kumimoji="1" b="1">
                <a:solidFill>
                  <a:schemeClr val="tx1"/>
                </a:solidFill>
                <a:latin typeface="Arial" pitchFamily="34" charset="0"/>
                <a:ea typeface="ＭＳ Ｐゴシック" pitchFamily="50" charset="-128"/>
              </a:defRPr>
            </a:lvl4pPr>
            <a:lvl5pPr marL="2057400" indent="-228600" eaLnBrk="0" hangingPunct="0">
              <a:defRPr kumimoji="1" b="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b="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b="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b="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b="1">
                <a:solidFill>
                  <a:schemeClr val="tx1"/>
                </a:solidFill>
                <a:latin typeface="Arial" pitchFamily="34" charset="0"/>
                <a:ea typeface="ＭＳ Ｐゴシック" pitchFamily="50" charset="-128"/>
              </a:defRPr>
            </a:lvl9pPr>
          </a:lstStyle>
          <a:p>
            <a:pPr indent="449263" eaLnBrk="1" hangingPunct="1">
              <a:lnSpc>
                <a:spcPct val="150000"/>
              </a:lnSpc>
              <a:spcBef>
                <a:spcPts val="0"/>
              </a:spcBef>
              <a:spcAft>
                <a:spcPts val="1200"/>
              </a:spcAft>
              <a:defRPr/>
            </a:pPr>
            <a:endParaRPr lang="en-US" altLang="ja-JP" sz="2400" u="sng" dirty="0" smtClean="0">
              <a:solidFill>
                <a:schemeClr val="accent2"/>
              </a:solidFill>
              <a:latin typeface="+mn-ea"/>
              <a:ea typeface="+mn-ea"/>
            </a:endParaRPr>
          </a:p>
          <a:p>
            <a:pPr marL="457200" indent="-457200" eaLnBrk="1" hangingPunct="1">
              <a:lnSpc>
                <a:spcPct val="150000"/>
              </a:lnSpc>
              <a:spcBef>
                <a:spcPts val="0"/>
              </a:spcBef>
              <a:spcAft>
                <a:spcPts val="1200"/>
              </a:spcAft>
              <a:buFont typeface="Wingdings" panose="05000000000000000000" pitchFamily="2" charset="2"/>
              <a:buChar char="u"/>
              <a:defRPr/>
            </a:pPr>
            <a:r>
              <a:rPr lang="en-US" altLang="ja-JP" sz="3200" dirty="0" smtClean="0">
                <a:solidFill>
                  <a:srgbClr val="000099"/>
                </a:solidFill>
                <a:latin typeface="+mn-ea"/>
                <a:ea typeface="+mn-ea"/>
              </a:rPr>
              <a:t>FSB</a:t>
            </a:r>
            <a:r>
              <a:rPr lang="ja-JP" altLang="en-US" sz="3200" dirty="0" smtClean="0">
                <a:solidFill>
                  <a:srgbClr val="000099"/>
                </a:solidFill>
                <a:latin typeface="+mn-ea"/>
                <a:ea typeface="+mn-ea"/>
              </a:rPr>
              <a:t>（金融安定理事会）について </a:t>
            </a:r>
            <a:endParaRPr lang="en-US" altLang="ja-JP" sz="3200" dirty="0" smtClean="0">
              <a:solidFill>
                <a:srgbClr val="000099"/>
              </a:solidFill>
              <a:latin typeface="+mn-ea"/>
              <a:ea typeface="+mn-ea"/>
            </a:endParaRPr>
          </a:p>
          <a:p>
            <a:pPr marL="457200" indent="-457200" eaLnBrk="1" hangingPunct="1">
              <a:lnSpc>
                <a:spcPct val="150000"/>
              </a:lnSpc>
              <a:spcBef>
                <a:spcPts val="0"/>
              </a:spcBef>
              <a:spcAft>
                <a:spcPts val="1200"/>
              </a:spcAft>
              <a:buFont typeface="Wingdings" panose="05000000000000000000" pitchFamily="2" charset="2"/>
              <a:buChar char="u"/>
              <a:defRPr/>
            </a:pPr>
            <a:r>
              <a:rPr lang="ja-JP" altLang="en-US" sz="3200" dirty="0" smtClean="0">
                <a:solidFill>
                  <a:srgbClr val="000099"/>
                </a:solidFill>
                <a:latin typeface="+mn-ea"/>
              </a:rPr>
              <a:t>気候関連</a:t>
            </a:r>
            <a:r>
              <a:rPr lang="ja-JP" altLang="en-US" sz="3200" dirty="0">
                <a:solidFill>
                  <a:srgbClr val="000099"/>
                </a:solidFill>
                <a:latin typeface="+mn-ea"/>
              </a:rPr>
              <a:t>財務情報開示タスクフォース（</a:t>
            </a:r>
            <a:r>
              <a:rPr lang="en-US" altLang="ja-JP" sz="3200" dirty="0">
                <a:solidFill>
                  <a:srgbClr val="000099"/>
                </a:solidFill>
                <a:latin typeface="+mn-ea"/>
              </a:rPr>
              <a:t>TCFD</a:t>
            </a:r>
            <a:r>
              <a:rPr lang="ja-JP" altLang="en-US" sz="3200" dirty="0">
                <a:solidFill>
                  <a:srgbClr val="000099"/>
                </a:solidFill>
                <a:latin typeface="+mn-ea"/>
              </a:rPr>
              <a:t>）について</a:t>
            </a:r>
            <a:endParaRPr lang="en-US" altLang="ja-JP" sz="3200" dirty="0">
              <a:solidFill>
                <a:srgbClr val="000099"/>
              </a:solidFill>
              <a:latin typeface="+mn-ea"/>
              <a:ea typeface="+mn-ea"/>
            </a:endParaRPr>
          </a:p>
          <a:p>
            <a:pPr marL="457200" indent="-457200" eaLnBrk="1" hangingPunct="1">
              <a:lnSpc>
                <a:spcPct val="150000"/>
              </a:lnSpc>
              <a:spcBef>
                <a:spcPts val="0"/>
              </a:spcBef>
              <a:spcAft>
                <a:spcPts val="1200"/>
              </a:spcAft>
              <a:buFont typeface="Wingdings" panose="05000000000000000000" pitchFamily="2" charset="2"/>
              <a:buChar char="u"/>
              <a:defRPr/>
            </a:pPr>
            <a:r>
              <a:rPr lang="en-US" altLang="ja-JP" sz="3200" dirty="0" smtClean="0">
                <a:solidFill>
                  <a:srgbClr val="000099"/>
                </a:solidFill>
                <a:latin typeface="+mn-ea"/>
                <a:ea typeface="+mn-ea"/>
              </a:rPr>
              <a:t>TCFD</a:t>
            </a:r>
            <a:r>
              <a:rPr lang="ja-JP" altLang="en-US" sz="3200" dirty="0" smtClean="0">
                <a:solidFill>
                  <a:srgbClr val="000099"/>
                </a:solidFill>
                <a:latin typeface="+mn-ea"/>
                <a:ea typeface="+mn-ea"/>
              </a:rPr>
              <a:t>報告書について</a:t>
            </a:r>
            <a:endParaRPr lang="en-US" altLang="ja-JP" sz="3200" dirty="0">
              <a:solidFill>
                <a:srgbClr val="000099"/>
              </a:solidFill>
              <a:latin typeface="+mn-ea"/>
              <a:ea typeface="+mn-ea"/>
            </a:endParaRPr>
          </a:p>
          <a:p>
            <a:pPr marL="457200" indent="-457200" eaLnBrk="1" hangingPunct="1">
              <a:lnSpc>
                <a:spcPct val="150000"/>
              </a:lnSpc>
              <a:spcBef>
                <a:spcPts val="0"/>
              </a:spcBef>
              <a:spcAft>
                <a:spcPts val="1200"/>
              </a:spcAft>
              <a:buFont typeface="Wingdings" panose="05000000000000000000" pitchFamily="2" charset="2"/>
              <a:buChar char="u"/>
              <a:defRPr/>
            </a:pPr>
            <a:r>
              <a:rPr lang="ja-JP" altLang="en-US" sz="3200" dirty="0" smtClean="0">
                <a:solidFill>
                  <a:srgbClr val="000099"/>
                </a:solidFill>
                <a:latin typeface="+mn-ea"/>
                <a:ea typeface="+mn-ea"/>
              </a:rPr>
              <a:t>質疑応答</a:t>
            </a:r>
            <a:endParaRPr lang="en-US" altLang="ja-JP" sz="3200" dirty="0" smtClean="0">
              <a:solidFill>
                <a:srgbClr val="333399"/>
              </a:solidFill>
              <a:latin typeface="+mn-ea"/>
              <a:ea typeface="+mn-ea"/>
            </a:endParaRPr>
          </a:p>
          <a:p>
            <a:pPr eaLnBrk="1" hangingPunct="1">
              <a:spcBef>
                <a:spcPts val="0"/>
              </a:spcBef>
              <a:spcAft>
                <a:spcPts val="2400"/>
              </a:spcAft>
              <a:defRPr/>
            </a:pPr>
            <a:r>
              <a:rPr lang="en-US" altLang="ja-JP" sz="3200" dirty="0" smtClean="0">
                <a:solidFill>
                  <a:srgbClr val="333399"/>
                </a:solidFill>
                <a:latin typeface="+mn-ea"/>
                <a:ea typeface="+mn-ea"/>
              </a:rPr>
              <a:t> </a:t>
            </a:r>
          </a:p>
          <a:p>
            <a:pPr eaLnBrk="1" hangingPunct="1">
              <a:spcBef>
                <a:spcPts val="0"/>
              </a:spcBef>
              <a:spcAft>
                <a:spcPts val="2400"/>
              </a:spcAft>
              <a:defRPr/>
            </a:pPr>
            <a:endParaRPr lang="en-US" altLang="ja-JP" dirty="0" smtClean="0">
              <a:solidFill>
                <a:srgbClr val="333399"/>
              </a:solidFill>
              <a:latin typeface="+mn-ea"/>
              <a:ea typeface="+mn-ea"/>
            </a:endParaRPr>
          </a:p>
        </p:txBody>
      </p:sp>
      <p:sp>
        <p:nvSpPr>
          <p:cNvPr id="3" name="タイトル 1"/>
          <p:cNvSpPr txBox="1">
            <a:spLocks/>
          </p:cNvSpPr>
          <p:nvPr/>
        </p:nvSpPr>
        <p:spPr bwMode="auto">
          <a:xfrm>
            <a:off x="-14288" y="-28121"/>
            <a:ext cx="9993313"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315" tIns="45658" rIns="91315" bIns="45658" anchor="ct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defRPr/>
            </a:pPr>
            <a:r>
              <a:rPr lang="ja-JP" altLang="en-US" sz="3600" u="sng" kern="0" dirty="0" smtClean="0">
                <a:solidFill>
                  <a:srgbClr val="000099"/>
                </a:solidFill>
              </a:rPr>
              <a:t>議事次第</a:t>
            </a:r>
          </a:p>
        </p:txBody>
      </p:sp>
      <p:sp>
        <p:nvSpPr>
          <p:cNvPr id="2" name="スライド番号プレースホルダー 1"/>
          <p:cNvSpPr>
            <a:spLocks noGrp="1"/>
          </p:cNvSpPr>
          <p:nvPr>
            <p:ph type="sldNum" sz="quarter" idx="12"/>
          </p:nvPr>
        </p:nvSpPr>
        <p:spPr>
          <a:xfrm>
            <a:off x="7099300" y="6356353"/>
            <a:ext cx="2311401" cy="365125"/>
          </a:xfrm>
        </p:spPr>
        <p:txBody>
          <a:bodyPr/>
          <a:lstStyle/>
          <a:p>
            <a:fld id="{E56D3A4E-9A59-4E6B-BF4A-AE0DD7BCF8CE}" type="slidenum">
              <a:rPr lang="ja-JP" altLang="en-US" smtClean="0"/>
              <a:pPr/>
              <a:t>1</a:t>
            </a:fld>
            <a:endParaRPr lang="ja-JP" altLang="en-US" dirty="0"/>
          </a:p>
        </p:txBody>
      </p:sp>
    </p:spTree>
    <p:extLst>
      <p:ext uri="{BB962C8B-B14F-4D97-AF65-F5344CB8AC3E}">
        <p14:creationId xmlns:p14="http://schemas.microsoft.com/office/powerpoint/2010/main" val="23476689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タイトル 1"/>
          <p:cNvSpPr>
            <a:spLocks noGrp="1"/>
          </p:cNvSpPr>
          <p:nvPr>
            <p:ph type="ctrTitle"/>
          </p:nvPr>
        </p:nvSpPr>
        <p:spPr>
          <a:xfrm>
            <a:off x="-71438" y="2390775"/>
            <a:ext cx="9993313" cy="1470025"/>
          </a:xfrm>
        </p:spPr>
        <p:txBody>
          <a:bodyPr/>
          <a:lstStyle/>
          <a:p>
            <a:r>
              <a:rPr lang="en-US" altLang="ja-JP" sz="4000" b="1" dirty="0" smtClean="0">
                <a:solidFill>
                  <a:srgbClr val="000099"/>
                </a:solidFill>
              </a:rPr>
              <a:t>FSB</a:t>
            </a:r>
            <a:r>
              <a:rPr lang="ja-JP" altLang="en-US" sz="4000" b="1" dirty="0" smtClean="0">
                <a:solidFill>
                  <a:srgbClr val="000099"/>
                </a:solidFill>
              </a:rPr>
              <a:t>（金融安定理事会）に</a:t>
            </a:r>
            <a:r>
              <a:rPr lang="ja-JP" altLang="en-US" sz="4000" b="1" dirty="0">
                <a:solidFill>
                  <a:srgbClr val="000099"/>
                </a:solidFill>
              </a:rPr>
              <a:t>ついて</a:t>
            </a:r>
            <a:endParaRPr lang="ja-JP" altLang="en-US" sz="4000" b="1" dirty="0" smtClean="0">
              <a:solidFill>
                <a:srgbClr val="000099"/>
              </a:solidFill>
            </a:endParaRPr>
          </a:p>
        </p:txBody>
      </p:sp>
      <p:sp>
        <p:nvSpPr>
          <p:cNvPr id="5" name="スライド番号プレースホルダー 1"/>
          <p:cNvSpPr>
            <a:spLocks noGrp="1"/>
          </p:cNvSpPr>
          <p:nvPr>
            <p:ph type="sldNum" sz="quarter" idx="12"/>
          </p:nvPr>
        </p:nvSpPr>
        <p:spPr>
          <a:xfrm>
            <a:off x="7099300" y="6356353"/>
            <a:ext cx="2311401" cy="365125"/>
          </a:xfrm>
        </p:spPr>
        <p:txBody>
          <a:bodyPr/>
          <a:lstStyle/>
          <a:p>
            <a:fld id="{E56D3A4E-9A59-4E6B-BF4A-AE0DD7BCF8CE}" type="slidenum">
              <a:rPr lang="ja-JP" altLang="en-US" smtClean="0"/>
              <a:pPr/>
              <a:t>2</a:t>
            </a:fld>
            <a:endParaRPr lang="ja-JP" altLang="en-US" dirty="0"/>
          </a:p>
        </p:txBody>
      </p:sp>
    </p:spTree>
    <p:extLst>
      <p:ext uri="{BB962C8B-B14F-4D97-AF65-F5344CB8AC3E}">
        <p14:creationId xmlns:p14="http://schemas.microsoft.com/office/powerpoint/2010/main" val="17104285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Line 15"/>
          <p:cNvSpPr>
            <a:spLocks noChangeShapeType="1"/>
          </p:cNvSpPr>
          <p:nvPr/>
        </p:nvSpPr>
        <p:spPr bwMode="auto">
          <a:xfrm flipV="1">
            <a:off x="0" y="620713"/>
            <a:ext cx="9906000" cy="0"/>
          </a:xfrm>
          <a:prstGeom prst="line">
            <a:avLst/>
          </a:prstGeom>
          <a:noFill/>
          <a:ln w="63500">
            <a:solidFill>
              <a:srgbClr val="0000FF"/>
            </a:solidFill>
            <a:round/>
            <a:headEnd/>
            <a:tailEnd/>
          </a:ln>
          <a:effectLst>
            <a:outerShdw dist="45791" dir="2021404" algn="ctr" rotWithShape="0">
              <a:srgbClr val="808080">
                <a:alpha val="50000"/>
              </a:srgbClr>
            </a:outerShdw>
          </a:effectLst>
          <a:extLst>
            <a:ext uri="{909E8E84-426E-40DD-AFC4-6F175D3DCCD1}">
              <a14:hiddenFill xmlns:a14="http://schemas.microsoft.com/office/drawing/2010/main">
                <a:noFill/>
              </a14:hiddenFill>
            </a:ext>
          </a:extLst>
        </p:spPr>
        <p:txBody>
          <a:bodyPr/>
          <a:lstStyle/>
          <a:p>
            <a:endParaRPr lang="ja-JP" altLang="en-US"/>
          </a:p>
        </p:txBody>
      </p:sp>
      <p:sp>
        <p:nvSpPr>
          <p:cNvPr id="4099" name="Text Box 12"/>
          <p:cNvSpPr txBox="1">
            <a:spLocks noChangeArrowheads="1"/>
          </p:cNvSpPr>
          <p:nvPr/>
        </p:nvSpPr>
        <p:spPr bwMode="auto">
          <a:xfrm>
            <a:off x="0" y="122238"/>
            <a:ext cx="9906000" cy="482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30" tIns="46764" rIns="89930" bIns="46764">
            <a:spAutoFit/>
          </a:bodyPr>
          <a:lstStyle>
            <a:lvl1pPr marL="306388" indent="-306388" defTabSz="652463" eaLnBrk="0" hangingPunct="0">
              <a:spcBef>
                <a:spcPct val="20000"/>
              </a:spcBef>
              <a:buChar char="•"/>
              <a:tabLst>
                <a:tab pos="2562225" algn="l"/>
              </a:tabLst>
              <a:defRPr kumimoji="1" sz="3200">
                <a:solidFill>
                  <a:schemeClr val="tx1"/>
                </a:solidFill>
                <a:latin typeface="Arial" charset="0"/>
                <a:ea typeface="ＭＳ Ｐゴシック" charset="-128"/>
              </a:defRPr>
            </a:lvl1pPr>
            <a:lvl2pPr marL="742950" indent="-285750" defTabSz="652463" eaLnBrk="0" hangingPunct="0">
              <a:spcBef>
                <a:spcPct val="20000"/>
              </a:spcBef>
              <a:buChar char="–"/>
              <a:tabLst>
                <a:tab pos="2562225" algn="l"/>
              </a:tabLst>
              <a:defRPr kumimoji="1" sz="2800">
                <a:solidFill>
                  <a:schemeClr val="tx1"/>
                </a:solidFill>
                <a:latin typeface="Arial" charset="0"/>
                <a:ea typeface="ＭＳ Ｐゴシック" charset="-128"/>
              </a:defRPr>
            </a:lvl2pPr>
            <a:lvl3pPr marL="1143000" indent="-228600" defTabSz="652463" eaLnBrk="0" hangingPunct="0">
              <a:spcBef>
                <a:spcPct val="20000"/>
              </a:spcBef>
              <a:buChar char="•"/>
              <a:tabLst>
                <a:tab pos="2562225" algn="l"/>
              </a:tabLst>
              <a:defRPr kumimoji="1" sz="2400">
                <a:solidFill>
                  <a:schemeClr val="tx1"/>
                </a:solidFill>
                <a:latin typeface="Arial" charset="0"/>
                <a:ea typeface="ＭＳ Ｐゴシック" charset="-128"/>
              </a:defRPr>
            </a:lvl3pPr>
            <a:lvl4pPr marL="1600200" indent="-228600" defTabSz="652463" eaLnBrk="0" hangingPunct="0">
              <a:spcBef>
                <a:spcPct val="20000"/>
              </a:spcBef>
              <a:buChar char="–"/>
              <a:tabLst>
                <a:tab pos="2562225" algn="l"/>
              </a:tabLst>
              <a:defRPr kumimoji="1" sz="2000">
                <a:solidFill>
                  <a:schemeClr val="tx1"/>
                </a:solidFill>
                <a:latin typeface="Arial" charset="0"/>
                <a:ea typeface="ＭＳ Ｐゴシック" charset="-128"/>
              </a:defRPr>
            </a:lvl4pPr>
            <a:lvl5pPr marL="2057400" indent="-228600" defTabSz="652463" eaLnBrk="0" hangingPunct="0">
              <a:spcBef>
                <a:spcPct val="20000"/>
              </a:spcBef>
              <a:buChar char="»"/>
              <a:tabLst>
                <a:tab pos="2562225" algn="l"/>
              </a:tabLst>
              <a:defRPr kumimoji="1" sz="2000">
                <a:solidFill>
                  <a:schemeClr val="tx1"/>
                </a:solidFill>
                <a:latin typeface="Arial" charset="0"/>
                <a:ea typeface="ＭＳ Ｐゴシック" charset="-128"/>
              </a:defRPr>
            </a:lvl5pPr>
            <a:lvl6pPr marL="2514600" indent="-228600" defTabSz="652463" eaLnBrk="0" fontAlgn="base" hangingPunct="0">
              <a:spcBef>
                <a:spcPct val="20000"/>
              </a:spcBef>
              <a:spcAft>
                <a:spcPct val="0"/>
              </a:spcAft>
              <a:buChar char="»"/>
              <a:tabLst>
                <a:tab pos="2562225" algn="l"/>
              </a:tabLst>
              <a:defRPr kumimoji="1" sz="2000">
                <a:solidFill>
                  <a:schemeClr val="tx1"/>
                </a:solidFill>
                <a:latin typeface="Arial" charset="0"/>
                <a:ea typeface="ＭＳ Ｐゴシック" charset="-128"/>
              </a:defRPr>
            </a:lvl6pPr>
            <a:lvl7pPr marL="2971800" indent="-228600" defTabSz="652463" eaLnBrk="0" fontAlgn="base" hangingPunct="0">
              <a:spcBef>
                <a:spcPct val="20000"/>
              </a:spcBef>
              <a:spcAft>
                <a:spcPct val="0"/>
              </a:spcAft>
              <a:buChar char="»"/>
              <a:tabLst>
                <a:tab pos="2562225" algn="l"/>
              </a:tabLst>
              <a:defRPr kumimoji="1" sz="2000">
                <a:solidFill>
                  <a:schemeClr val="tx1"/>
                </a:solidFill>
                <a:latin typeface="Arial" charset="0"/>
                <a:ea typeface="ＭＳ Ｐゴシック" charset="-128"/>
              </a:defRPr>
            </a:lvl7pPr>
            <a:lvl8pPr marL="3429000" indent="-228600" defTabSz="652463" eaLnBrk="0" fontAlgn="base" hangingPunct="0">
              <a:spcBef>
                <a:spcPct val="20000"/>
              </a:spcBef>
              <a:spcAft>
                <a:spcPct val="0"/>
              </a:spcAft>
              <a:buChar char="»"/>
              <a:tabLst>
                <a:tab pos="2562225" algn="l"/>
              </a:tabLst>
              <a:defRPr kumimoji="1" sz="2000">
                <a:solidFill>
                  <a:schemeClr val="tx1"/>
                </a:solidFill>
                <a:latin typeface="Arial" charset="0"/>
                <a:ea typeface="ＭＳ Ｐゴシック" charset="-128"/>
              </a:defRPr>
            </a:lvl8pPr>
            <a:lvl9pPr marL="3886200" indent="-228600" defTabSz="652463" eaLnBrk="0" fontAlgn="base" hangingPunct="0">
              <a:spcBef>
                <a:spcPct val="20000"/>
              </a:spcBef>
              <a:spcAft>
                <a:spcPct val="0"/>
              </a:spcAft>
              <a:buChar char="»"/>
              <a:tabLst>
                <a:tab pos="2562225" algn="l"/>
              </a:tabLst>
              <a:defRPr kumimoji="1" sz="2000">
                <a:solidFill>
                  <a:schemeClr val="tx1"/>
                </a:solidFill>
                <a:latin typeface="Arial" charset="0"/>
                <a:ea typeface="ＭＳ Ｐゴシック" charset="-128"/>
              </a:defRPr>
            </a:lvl9pPr>
          </a:lstStyle>
          <a:p>
            <a:pPr algn="ctr">
              <a:lnSpc>
                <a:spcPct val="90000"/>
              </a:lnSpc>
              <a:spcBef>
                <a:spcPct val="50000"/>
              </a:spcBef>
              <a:buFontTx/>
              <a:buNone/>
            </a:pPr>
            <a:r>
              <a:rPr lang="ja-JP" altLang="en-US" sz="2800" b="1" dirty="0">
                <a:solidFill>
                  <a:srgbClr val="0000FF"/>
                </a:solidFill>
                <a:latin typeface="ＭＳ Ｐゴシック" charset="-128"/>
              </a:rPr>
              <a:t>金融危機を</a:t>
            </a:r>
            <a:r>
              <a:rPr lang="ja-JP" altLang="en-US" sz="2800" b="1" dirty="0" smtClean="0">
                <a:solidFill>
                  <a:srgbClr val="0000FF"/>
                </a:solidFill>
                <a:latin typeface="ＭＳ Ｐゴシック" charset="-128"/>
              </a:rPr>
              <a:t>受けた国際</a:t>
            </a:r>
            <a:r>
              <a:rPr lang="ja-JP" altLang="en-US" sz="2800" b="1" dirty="0">
                <a:solidFill>
                  <a:srgbClr val="0000FF"/>
                </a:solidFill>
                <a:latin typeface="ＭＳ Ｐゴシック" charset="-128"/>
              </a:rPr>
              <a:t>交渉の枠組み</a:t>
            </a:r>
            <a:endParaRPr lang="en-US" altLang="ja-JP" sz="2800" b="1" dirty="0">
              <a:solidFill>
                <a:srgbClr val="0000FF"/>
              </a:solidFill>
              <a:latin typeface="ＭＳ Ｐゴシック" charset="-128"/>
            </a:endParaRPr>
          </a:p>
        </p:txBody>
      </p:sp>
      <p:sp>
        <p:nvSpPr>
          <p:cNvPr id="29" name="Text Box 26"/>
          <p:cNvSpPr txBox="1">
            <a:spLocks noChangeArrowheads="1"/>
          </p:cNvSpPr>
          <p:nvPr/>
        </p:nvSpPr>
        <p:spPr bwMode="auto">
          <a:xfrm>
            <a:off x="6465888" y="4537075"/>
            <a:ext cx="3248025"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429" tIns="45714" rIns="91429" bIns="45714">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marL="85725" indent="-85725" algn="just">
              <a:defRPr/>
            </a:pPr>
            <a:r>
              <a:rPr kumimoji="0" lang="ja-JP" altLang="en-US" sz="1300" dirty="0" smtClean="0">
                <a:solidFill>
                  <a:srgbClr val="000000"/>
                </a:solidFill>
              </a:rPr>
              <a:t>・各国・地域の保険監督当局等から構成されている国際機関。</a:t>
            </a:r>
          </a:p>
          <a:p>
            <a:pPr marL="85725" indent="-85725" algn="just">
              <a:spcBef>
                <a:spcPct val="30000"/>
              </a:spcBef>
              <a:defRPr/>
            </a:pPr>
            <a:r>
              <a:rPr kumimoji="0" lang="ja-JP" altLang="en-US" sz="1300" dirty="0" smtClean="0">
                <a:solidFill>
                  <a:srgbClr val="000000"/>
                </a:solidFill>
              </a:rPr>
              <a:t>・国際的な保険監督に関するルールを策定、</a:t>
            </a:r>
            <a:r>
              <a:rPr kumimoji="0" lang="ja-JP" altLang="en-US" sz="1300" dirty="0" smtClean="0">
                <a:solidFill>
                  <a:srgbClr val="000000"/>
                </a:solidFill>
                <a:latin typeface="ＭＳ ゴシック" pitchFamily="49" charset="-128"/>
                <a:ea typeface="ＭＳ ゴシック" pitchFamily="49" charset="-128"/>
              </a:rPr>
              <a:t>保険監督者の協調を促進</a:t>
            </a:r>
            <a:r>
              <a:rPr kumimoji="0" lang="ja-JP" altLang="en-US" sz="1300" dirty="0" smtClean="0">
                <a:solidFill>
                  <a:srgbClr val="000000"/>
                </a:solidFill>
              </a:rPr>
              <a:t> 。</a:t>
            </a:r>
          </a:p>
          <a:p>
            <a:pPr marL="85725" indent="-85725" algn="just">
              <a:spcBef>
                <a:spcPct val="30000"/>
              </a:spcBef>
              <a:defRPr/>
            </a:pPr>
            <a:r>
              <a:rPr kumimoji="0" lang="ja-JP" altLang="en-US" sz="1300" dirty="0" smtClean="0">
                <a:solidFill>
                  <a:srgbClr val="000000"/>
                </a:solidFill>
              </a:rPr>
              <a:t>・主要な</a:t>
            </a:r>
            <a:r>
              <a:rPr kumimoji="0" lang="ja-JP" altLang="en-US" sz="1300" dirty="0" smtClean="0">
                <a:solidFill>
                  <a:srgbClr val="000000"/>
                </a:solidFill>
                <a:latin typeface="ＭＳ ゴシック" pitchFamily="49" charset="-128"/>
                <a:ea typeface="ＭＳ ゴシック" pitchFamily="49" charset="-128"/>
              </a:rPr>
              <a:t>意思決定を行うのは執行委員会</a:t>
            </a:r>
            <a:r>
              <a:rPr kumimoji="0" lang="ja-JP" altLang="en-US" sz="1300" dirty="0" smtClean="0">
                <a:solidFill>
                  <a:srgbClr val="000000"/>
                </a:solidFill>
              </a:rPr>
              <a:t>。</a:t>
            </a:r>
          </a:p>
          <a:p>
            <a:pPr marL="85725" indent="-85725" algn="just">
              <a:spcBef>
                <a:spcPct val="30000"/>
              </a:spcBef>
              <a:defRPr/>
            </a:pPr>
            <a:r>
              <a:rPr kumimoji="0" lang="ja-JP" altLang="en-US" sz="1300" dirty="0" smtClean="0">
                <a:solidFill>
                  <a:srgbClr val="000000"/>
                </a:solidFill>
              </a:rPr>
              <a:t>・事務局はスイス・バーゼル（事務局長は日本の河合美宏氏。日本からは、この他にも当庁等より事務局に職員を派遣）。</a:t>
            </a:r>
            <a:endParaRPr kumimoji="0" lang="en-US" altLang="ja-JP" sz="1300" dirty="0" smtClean="0">
              <a:solidFill>
                <a:srgbClr val="000000"/>
              </a:solidFill>
            </a:endParaRPr>
          </a:p>
          <a:p>
            <a:pPr marL="85725" indent="-85725" algn="just">
              <a:spcBef>
                <a:spcPct val="30000"/>
              </a:spcBef>
              <a:defRPr/>
            </a:pPr>
            <a:r>
              <a:rPr kumimoji="0" lang="ja-JP" altLang="en-US" sz="1300" dirty="0" smtClean="0">
                <a:solidFill>
                  <a:srgbClr val="000000"/>
                </a:solidFill>
              </a:rPr>
              <a:t>・</a:t>
            </a:r>
            <a:r>
              <a:rPr kumimoji="0" lang="en-US" altLang="ja-JP" sz="1300" dirty="0" smtClean="0">
                <a:solidFill>
                  <a:srgbClr val="000000"/>
                </a:solidFill>
              </a:rPr>
              <a:t>1994</a:t>
            </a:r>
            <a:r>
              <a:rPr kumimoji="0" lang="ja-JP" altLang="en-US" sz="1300" dirty="0" smtClean="0">
                <a:solidFill>
                  <a:srgbClr val="000000"/>
                </a:solidFill>
              </a:rPr>
              <a:t>年設立。</a:t>
            </a:r>
          </a:p>
        </p:txBody>
      </p:sp>
      <p:sp>
        <p:nvSpPr>
          <p:cNvPr id="4101" name="スライド番号プレースホルダー 1"/>
          <p:cNvSpPr>
            <a:spLocks noGrp="1"/>
          </p:cNvSpPr>
          <p:nvPr>
            <p:ph type="sldNum" sz="quarter" idx="12"/>
          </p:nvPr>
        </p:nvSpPr>
        <p:spPr>
          <a:xfrm>
            <a:off x="7616825" y="6597650"/>
            <a:ext cx="2311400" cy="476250"/>
          </a:xfrm>
          <a:noFill/>
        </p:spPr>
        <p:txBody>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fld id="{C64CBAEF-7A10-4D12-B961-8D5CEAB38A4C}" type="slidenum">
              <a:rPr lang="en-US" altLang="ja-JP" sz="1400" smtClean="0">
                <a:solidFill>
                  <a:srgbClr val="000000"/>
                </a:solidFill>
              </a:rPr>
              <a:pPr eaLnBrk="1" hangingPunct="1">
                <a:spcBef>
                  <a:spcPct val="0"/>
                </a:spcBef>
                <a:buFontTx/>
                <a:buNone/>
              </a:pPr>
              <a:t>3</a:t>
            </a:fld>
            <a:endParaRPr lang="en-US" altLang="ja-JP" sz="1400" smtClean="0">
              <a:solidFill>
                <a:srgbClr val="000000"/>
              </a:solidFill>
            </a:endParaRPr>
          </a:p>
        </p:txBody>
      </p:sp>
      <p:sp>
        <p:nvSpPr>
          <p:cNvPr id="9" name="Line 2"/>
          <p:cNvSpPr>
            <a:spLocks noChangeShapeType="1"/>
          </p:cNvSpPr>
          <p:nvPr/>
        </p:nvSpPr>
        <p:spPr bwMode="auto">
          <a:xfrm flipH="1">
            <a:off x="1808163" y="1489075"/>
            <a:ext cx="0" cy="576263"/>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defRPr/>
            </a:pPr>
            <a:endParaRPr lang="ja-JP" altLang="en-US" dirty="0">
              <a:solidFill>
                <a:srgbClr val="000000"/>
              </a:solidFill>
              <a:ea typeface="ＭＳ Ｐゴシック" charset="0"/>
              <a:cs typeface="ＭＳ Ｐゴシック" charset="0"/>
            </a:endParaRPr>
          </a:p>
        </p:txBody>
      </p:sp>
      <p:sp>
        <p:nvSpPr>
          <p:cNvPr id="10" name="AutoShape 3"/>
          <p:cNvSpPr>
            <a:spLocks noChangeArrowheads="1"/>
          </p:cNvSpPr>
          <p:nvPr/>
        </p:nvSpPr>
        <p:spPr bwMode="auto">
          <a:xfrm>
            <a:off x="755650" y="2065338"/>
            <a:ext cx="2122488" cy="647700"/>
          </a:xfrm>
          <a:prstGeom prst="roundRect">
            <a:avLst>
              <a:gd name="adj" fmla="val 16667"/>
            </a:avLst>
          </a:prstGeom>
          <a:solidFill>
            <a:srgbClr val="CCECFF"/>
          </a:solidFill>
          <a:ln w="1905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lIns="91429" tIns="45714" rIns="91429" bIns="45714" anchor="ctr"/>
          <a:lstStyle/>
          <a:p>
            <a:pPr>
              <a:defRPr/>
            </a:pPr>
            <a:endParaRPr lang="ja-JP" altLang="en-US" dirty="0">
              <a:solidFill>
                <a:srgbClr val="000000"/>
              </a:solidFill>
              <a:ea typeface="ＭＳ Ｐゴシック" charset="0"/>
              <a:cs typeface="ＭＳ Ｐゴシック" charset="0"/>
            </a:endParaRPr>
          </a:p>
        </p:txBody>
      </p:sp>
      <p:sp>
        <p:nvSpPr>
          <p:cNvPr id="11" name="AutoShape 4"/>
          <p:cNvSpPr>
            <a:spLocks noChangeArrowheads="1"/>
          </p:cNvSpPr>
          <p:nvPr/>
        </p:nvSpPr>
        <p:spPr bwMode="auto">
          <a:xfrm>
            <a:off x="3887788" y="3505200"/>
            <a:ext cx="2303462" cy="647700"/>
          </a:xfrm>
          <a:prstGeom prst="roundRect">
            <a:avLst>
              <a:gd name="adj" fmla="val 16667"/>
            </a:avLst>
          </a:prstGeom>
          <a:solidFill>
            <a:srgbClr val="CCECFF"/>
          </a:solidFill>
          <a:ln w="1905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429" tIns="45714" rIns="91429" bIns="45714" anchor="ctr"/>
          <a:lstStyle/>
          <a:p>
            <a:pPr>
              <a:defRPr/>
            </a:pPr>
            <a:endParaRPr lang="ja-JP" altLang="en-US" dirty="0">
              <a:solidFill>
                <a:srgbClr val="000000"/>
              </a:solidFill>
              <a:ea typeface="ＭＳ Ｐゴシック" charset="0"/>
              <a:cs typeface="ＭＳ Ｐゴシック" charset="0"/>
            </a:endParaRPr>
          </a:p>
        </p:txBody>
      </p:sp>
      <p:sp>
        <p:nvSpPr>
          <p:cNvPr id="12" name="AutoShape 5"/>
          <p:cNvSpPr>
            <a:spLocks noChangeArrowheads="1"/>
          </p:cNvSpPr>
          <p:nvPr/>
        </p:nvSpPr>
        <p:spPr bwMode="auto">
          <a:xfrm>
            <a:off x="7121525" y="3502025"/>
            <a:ext cx="2124075" cy="647700"/>
          </a:xfrm>
          <a:prstGeom prst="roundRect">
            <a:avLst>
              <a:gd name="adj" fmla="val 16667"/>
            </a:avLst>
          </a:prstGeom>
          <a:solidFill>
            <a:srgbClr val="CCECFF"/>
          </a:solidFill>
          <a:ln w="1905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429" tIns="45714" rIns="91429" bIns="45714" anchor="ctr"/>
          <a:lstStyle/>
          <a:p>
            <a:pPr>
              <a:defRPr/>
            </a:pPr>
            <a:endParaRPr lang="ja-JP" altLang="en-US" dirty="0">
              <a:solidFill>
                <a:srgbClr val="000000"/>
              </a:solidFill>
              <a:ea typeface="ＭＳ Ｐゴシック" charset="0"/>
              <a:cs typeface="ＭＳ Ｐゴシック" charset="0"/>
            </a:endParaRPr>
          </a:p>
        </p:txBody>
      </p:sp>
      <p:sp>
        <p:nvSpPr>
          <p:cNvPr id="13" name="AutoShape 6"/>
          <p:cNvSpPr>
            <a:spLocks noChangeArrowheads="1"/>
          </p:cNvSpPr>
          <p:nvPr/>
        </p:nvSpPr>
        <p:spPr bwMode="auto">
          <a:xfrm>
            <a:off x="755650" y="912813"/>
            <a:ext cx="2122488" cy="649287"/>
          </a:xfrm>
          <a:prstGeom prst="roundRect">
            <a:avLst>
              <a:gd name="adj" fmla="val 16667"/>
            </a:avLst>
          </a:prstGeom>
          <a:solidFill>
            <a:srgbClr val="CCECFF"/>
          </a:solidFill>
          <a:ln w="1905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lIns="91429" tIns="45714" rIns="91429" bIns="45714" anchor="ctr"/>
          <a:lstStyle/>
          <a:p>
            <a:pPr>
              <a:defRPr/>
            </a:pPr>
            <a:endParaRPr lang="ja-JP" altLang="en-US" dirty="0">
              <a:solidFill>
                <a:srgbClr val="000000"/>
              </a:solidFill>
              <a:ea typeface="ＭＳ Ｐゴシック" charset="0"/>
              <a:cs typeface="ＭＳ Ｐゴシック" charset="0"/>
            </a:endParaRPr>
          </a:p>
        </p:txBody>
      </p:sp>
      <p:sp>
        <p:nvSpPr>
          <p:cNvPr id="14" name="AutoShape 7"/>
          <p:cNvSpPr>
            <a:spLocks noChangeArrowheads="1"/>
          </p:cNvSpPr>
          <p:nvPr/>
        </p:nvSpPr>
        <p:spPr bwMode="auto">
          <a:xfrm>
            <a:off x="755650" y="3497263"/>
            <a:ext cx="2122488" cy="647700"/>
          </a:xfrm>
          <a:prstGeom prst="roundRect">
            <a:avLst>
              <a:gd name="adj" fmla="val 16667"/>
            </a:avLst>
          </a:prstGeom>
          <a:solidFill>
            <a:srgbClr val="CCECFF"/>
          </a:solidFill>
          <a:ln w="1905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429" tIns="45714" rIns="91429" bIns="45714" anchor="ctr"/>
          <a:lstStyle/>
          <a:p>
            <a:pPr>
              <a:defRPr/>
            </a:pPr>
            <a:endParaRPr lang="ja-JP" altLang="en-US" dirty="0">
              <a:solidFill>
                <a:srgbClr val="000000"/>
              </a:solidFill>
              <a:ea typeface="ＭＳ Ｐゴシック" charset="0"/>
              <a:cs typeface="ＭＳ Ｐゴシック" charset="0"/>
            </a:endParaRPr>
          </a:p>
        </p:txBody>
      </p:sp>
      <p:sp>
        <p:nvSpPr>
          <p:cNvPr id="15" name="Text Box 8"/>
          <p:cNvSpPr txBox="1">
            <a:spLocks noChangeArrowheads="1"/>
          </p:cNvSpPr>
          <p:nvPr/>
        </p:nvSpPr>
        <p:spPr bwMode="auto">
          <a:xfrm>
            <a:off x="871538" y="1063625"/>
            <a:ext cx="19113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423" tIns="45712" rIns="91423" bIns="45712">
            <a:spAutoFit/>
          </a:bodyPr>
          <a:lstStyle>
            <a:lvl1pPr eaLnBrk="0" hangingPunct="0">
              <a:defRPr kumimoji="1" b="1">
                <a:solidFill>
                  <a:schemeClr val="tx1"/>
                </a:solidFill>
                <a:latin typeface="Arial" charset="0"/>
                <a:ea typeface="ＭＳ Ｐゴシック" charset="0"/>
                <a:cs typeface="ＭＳ Ｐゴシック" charset="0"/>
              </a:defRPr>
            </a:lvl1pPr>
            <a:lvl2pPr marL="742950" indent="-285750" eaLnBrk="0" hangingPunct="0">
              <a:defRPr kumimoji="1" b="1">
                <a:solidFill>
                  <a:schemeClr val="tx1"/>
                </a:solidFill>
                <a:latin typeface="Arial" charset="0"/>
                <a:ea typeface="ＭＳ Ｐゴシック" charset="0"/>
              </a:defRPr>
            </a:lvl2pPr>
            <a:lvl3pPr marL="1143000" indent="-228600" eaLnBrk="0" hangingPunct="0">
              <a:defRPr kumimoji="1" b="1">
                <a:solidFill>
                  <a:schemeClr val="tx1"/>
                </a:solidFill>
                <a:latin typeface="Arial" charset="0"/>
                <a:ea typeface="ＭＳ Ｐゴシック" charset="0"/>
              </a:defRPr>
            </a:lvl3pPr>
            <a:lvl4pPr marL="1600200" indent="-228600" eaLnBrk="0" hangingPunct="0">
              <a:defRPr kumimoji="1" b="1">
                <a:solidFill>
                  <a:schemeClr val="tx1"/>
                </a:solidFill>
                <a:latin typeface="Arial" charset="0"/>
                <a:ea typeface="ＭＳ Ｐゴシック" charset="0"/>
              </a:defRPr>
            </a:lvl4pPr>
            <a:lvl5pPr marL="2057400" indent="-228600" eaLnBrk="0" hangingPunct="0">
              <a:defRPr kumimoji="1" b="1">
                <a:solidFill>
                  <a:schemeClr val="tx1"/>
                </a:solidFill>
                <a:latin typeface="Arial" charset="0"/>
                <a:ea typeface="ＭＳ Ｐゴシック" charset="0"/>
              </a:defRPr>
            </a:lvl5pPr>
            <a:lvl6pPr marL="2514600" indent="-228600" algn="ctr" eaLnBrk="0" fontAlgn="base" hangingPunct="0">
              <a:spcBef>
                <a:spcPct val="0"/>
              </a:spcBef>
              <a:spcAft>
                <a:spcPct val="0"/>
              </a:spcAft>
              <a:defRPr kumimoji="1" b="1">
                <a:solidFill>
                  <a:schemeClr val="tx1"/>
                </a:solidFill>
                <a:latin typeface="Arial" charset="0"/>
                <a:ea typeface="ＭＳ Ｐゴシック" charset="0"/>
              </a:defRPr>
            </a:lvl6pPr>
            <a:lvl7pPr marL="2971800" indent="-228600" algn="ctr" eaLnBrk="0" fontAlgn="base" hangingPunct="0">
              <a:spcBef>
                <a:spcPct val="0"/>
              </a:spcBef>
              <a:spcAft>
                <a:spcPct val="0"/>
              </a:spcAft>
              <a:defRPr kumimoji="1" b="1">
                <a:solidFill>
                  <a:schemeClr val="tx1"/>
                </a:solidFill>
                <a:latin typeface="Arial" charset="0"/>
                <a:ea typeface="ＭＳ Ｐゴシック" charset="0"/>
              </a:defRPr>
            </a:lvl7pPr>
            <a:lvl8pPr marL="3429000" indent="-228600" algn="ctr" eaLnBrk="0" fontAlgn="base" hangingPunct="0">
              <a:spcBef>
                <a:spcPct val="0"/>
              </a:spcBef>
              <a:spcAft>
                <a:spcPct val="0"/>
              </a:spcAft>
              <a:defRPr kumimoji="1" b="1">
                <a:solidFill>
                  <a:schemeClr val="tx1"/>
                </a:solidFill>
                <a:latin typeface="Arial" charset="0"/>
                <a:ea typeface="ＭＳ Ｐゴシック" charset="0"/>
              </a:defRPr>
            </a:lvl8pPr>
            <a:lvl9pPr marL="3886200" indent="-228600" algn="ctr" eaLnBrk="0" fontAlgn="base" hangingPunct="0">
              <a:spcBef>
                <a:spcPct val="0"/>
              </a:spcBef>
              <a:spcAft>
                <a:spcPct val="0"/>
              </a:spcAft>
              <a:defRPr kumimoji="1" b="1">
                <a:solidFill>
                  <a:schemeClr val="tx1"/>
                </a:solidFill>
                <a:latin typeface="Arial" charset="0"/>
                <a:ea typeface="ＭＳ Ｐゴシック" charset="0"/>
              </a:defRPr>
            </a:lvl9pPr>
          </a:lstStyle>
          <a:p>
            <a:pPr algn="ctr">
              <a:spcBef>
                <a:spcPct val="50000"/>
              </a:spcBef>
              <a:defRPr/>
            </a:pPr>
            <a:r>
              <a:rPr kumimoji="0" lang="en-US" altLang="ja-JP" sz="2000" b="0" dirty="0" smtClean="0">
                <a:solidFill>
                  <a:srgbClr val="000000"/>
                </a:solidFill>
              </a:rPr>
              <a:t>G20</a:t>
            </a:r>
            <a:r>
              <a:rPr kumimoji="0" lang="ja-JP" altLang="en-US" sz="2000" b="0" dirty="0" smtClean="0">
                <a:solidFill>
                  <a:srgbClr val="000000"/>
                </a:solidFill>
              </a:rPr>
              <a:t>首脳会合</a:t>
            </a:r>
          </a:p>
        </p:txBody>
      </p:sp>
      <p:sp>
        <p:nvSpPr>
          <p:cNvPr id="16" name="Text Box 9"/>
          <p:cNvSpPr txBox="1">
            <a:spLocks noChangeArrowheads="1"/>
          </p:cNvSpPr>
          <p:nvPr/>
        </p:nvSpPr>
        <p:spPr bwMode="auto">
          <a:xfrm>
            <a:off x="733425" y="3497263"/>
            <a:ext cx="2166938" cy="65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423" tIns="45712" rIns="91423" bIns="45712">
            <a:spAutoFit/>
          </a:bodyPr>
          <a:lstStyle>
            <a:lvl1pPr eaLnBrk="0" hangingPunct="0">
              <a:defRPr kumimoji="1" b="1">
                <a:solidFill>
                  <a:schemeClr val="tx1"/>
                </a:solidFill>
                <a:latin typeface="Arial" charset="0"/>
                <a:ea typeface="ＭＳ Ｐゴシック" charset="0"/>
                <a:cs typeface="ＭＳ Ｐゴシック" charset="0"/>
              </a:defRPr>
            </a:lvl1pPr>
            <a:lvl2pPr marL="742950" indent="-285750" eaLnBrk="0" hangingPunct="0">
              <a:defRPr kumimoji="1" b="1">
                <a:solidFill>
                  <a:schemeClr val="tx1"/>
                </a:solidFill>
                <a:latin typeface="Arial" charset="0"/>
                <a:ea typeface="ＭＳ Ｐゴシック" charset="0"/>
              </a:defRPr>
            </a:lvl2pPr>
            <a:lvl3pPr marL="1143000" indent="-228600" eaLnBrk="0" hangingPunct="0">
              <a:defRPr kumimoji="1" b="1">
                <a:solidFill>
                  <a:schemeClr val="tx1"/>
                </a:solidFill>
                <a:latin typeface="Arial" charset="0"/>
                <a:ea typeface="ＭＳ Ｐゴシック" charset="0"/>
              </a:defRPr>
            </a:lvl3pPr>
            <a:lvl4pPr marL="1600200" indent="-228600" eaLnBrk="0" hangingPunct="0">
              <a:defRPr kumimoji="1" b="1">
                <a:solidFill>
                  <a:schemeClr val="tx1"/>
                </a:solidFill>
                <a:latin typeface="Arial" charset="0"/>
                <a:ea typeface="ＭＳ Ｐゴシック" charset="0"/>
              </a:defRPr>
            </a:lvl4pPr>
            <a:lvl5pPr marL="2057400" indent="-228600" eaLnBrk="0" hangingPunct="0">
              <a:defRPr kumimoji="1" b="1">
                <a:solidFill>
                  <a:schemeClr val="tx1"/>
                </a:solidFill>
                <a:latin typeface="Arial" charset="0"/>
                <a:ea typeface="ＭＳ Ｐゴシック" charset="0"/>
              </a:defRPr>
            </a:lvl5pPr>
            <a:lvl6pPr marL="2514600" indent="-228600" algn="ctr" eaLnBrk="0" fontAlgn="base" hangingPunct="0">
              <a:spcBef>
                <a:spcPct val="0"/>
              </a:spcBef>
              <a:spcAft>
                <a:spcPct val="0"/>
              </a:spcAft>
              <a:defRPr kumimoji="1" b="1">
                <a:solidFill>
                  <a:schemeClr val="tx1"/>
                </a:solidFill>
                <a:latin typeface="Arial" charset="0"/>
                <a:ea typeface="ＭＳ Ｐゴシック" charset="0"/>
              </a:defRPr>
            </a:lvl6pPr>
            <a:lvl7pPr marL="2971800" indent="-228600" algn="ctr" eaLnBrk="0" fontAlgn="base" hangingPunct="0">
              <a:spcBef>
                <a:spcPct val="0"/>
              </a:spcBef>
              <a:spcAft>
                <a:spcPct val="0"/>
              </a:spcAft>
              <a:defRPr kumimoji="1" b="1">
                <a:solidFill>
                  <a:schemeClr val="tx1"/>
                </a:solidFill>
                <a:latin typeface="Arial" charset="0"/>
                <a:ea typeface="ＭＳ Ｐゴシック" charset="0"/>
              </a:defRPr>
            </a:lvl7pPr>
            <a:lvl8pPr marL="3429000" indent="-228600" algn="ctr" eaLnBrk="0" fontAlgn="base" hangingPunct="0">
              <a:spcBef>
                <a:spcPct val="0"/>
              </a:spcBef>
              <a:spcAft>
                <a:spcPct val="0"/>
              </a:spcAft>
              <a:defRPr kumimoji="1" b="1">
                <a:solidFill>
                  <a:schemeClr val="tx1"/>
                </a:solidFill>
                <a:latin typeface="Arial" charset="0"/>
                <a:ea typeface="ＭＳ Ｐゴシック" charset="0"/>
              </a:defRPr>
            </a:lvl8pPr>
            <a:lvl9pPr marL="3886200" indent="-228600" algn="ctr" eaLnBrk="0" fontAlgn="base" hangingPunct="0">
              <a:spcBef>
                <a:spcPct val="0"/>
              </a:spcBef>
              <a:spcAft>
                <a:spcPct val="0"/>
              </a:spcAft>
              <a:defRPr kumimoji="1" b="1">
                <a:solidFill>
                  <a:schemeClr val="tx1"/>
                </a:solidFill>
                <a:latin typeface="Arial" charset="0"/>
                <a:ea typeface="ＭＳ Ｐゴシック" charset="0"/>
              </a:defRPr>
            </a:lvl9pPr>
          </a:lstStyle>
          <a:p>
            <a:pPr algn="ctr">
              <a:spcBef>
                <a:spcPct val="20000"/>
              </a:spcBef>
              <a:defRPr/>
            </a:pPr>
            <a:r>
              <a:rPr kumimoji="0" lang="ja-JP" altLang="en-US" sz="2000" b="0" dirty="0" smtClean="0">
                <a:solidFill>
                  <a:srgbClr val="000000"/>
                </a:solidFill>
              </a:rPr>
              <a:t>ＢＣＢＳ</a:t>
            </a:r>
          </a:p>
          <a:p>
            <a:pPr algn="ctr">
              <a:spcBef>
                <a:spcPct val="20000"/>
              </a:spcBef>
              <a:defRPr/>
            </a:pPr>
            <a:r>
              <a:rPr kumimoji="0" lang="ja-JP" altLang="en-US" sz="1400" b="0" dirty="0" smtClean="0">
                <a:solidFill>
                  <a:srgbClr val="000000"/>
                </a:solidFill>
              </a:rPr>
              <a:t>（バーゼル銀行監督委）</a:t>
            </a:r>
          </a:p>
        </p:txBody>
      </p:sp>
      <p:sp>
        <p:nvSpPr>
          <p:cNvPr id="17" name="Text Box 10"/>
          <p:cNvSpPr txBox="1">
            <a:spLocks noChangeArrowheads="1"/>
          </p:cNvSpPr>
          <p:nvPr/>
        </p:nvSpPr>
        <p:spPr bwMode="auto">
          <a:xfrm>
            <a:off x="3887788" y="3514725"/>
            <a:ext cx="2290762" cy="65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423" tIns="45712" rIns="91423" bIns="45712">
            <a:spAutoFit/>
          </a:bodyPr>
          <a:lstStyle>
            <a:lvl1pPr eaLnBrk="0" hangingPunct="0">
              <a:defRPr kumimoji="1" b="1">
                <a:solidFill>
                  <a:schemeClr val="tx1"/>
                </a:solidFill>
                <a:latin typeface="Arial" charset="0"/>
                <a:ea typeface="ＭＳ Ｐゴシック" charset="0"/>
                <a:cs typeface="ＭＳ Ｐゴシック" charset="0"/>
              </a:defRPr>
            </a:lvl1pPr>
            <a:lvl2pPr marL="742950" indent="-285750" eaLnBrk="0" hangingPunct="0">
              <a:defRPr kumimoji="1" b="1">
                <a:solidFill>
                  <a:schemeClr val="tx1"/>
                </a:solidFill>
                <a:latin typeface="Arial" charset="0"/>
                <a:ea typeface="ＭＳ Ｐゴシック" charset="0"/>
              </a:defRPr>
            </a:lvl2pPr>
            <a:lvl3pPr marL="1143000" indent="-228600" eaLnBrk="0" hangingPunct="0">
              <a:defRPr kumimoji="1" b="1">
                <a:solidFill>
                  <a:schemeClr val="tx1"/>
                </a:solidFill>
                <a:latin typeface="Arial" charset="0"/>
                <a:ea typeface="ＭＳ Ｐゴシック" charset="0"/>
              </a:defRPr>
            </a:lvl3pPr>
            <a:lvl4pPr marL="1600200" indent="-228600" eaLnBrk="0" hangingPunct="0">
              <a:defRPr kumimoji="1" b="1">
                <a:solidFill>
                  <a:schemeClr val="tx1"/>
                </a:solidFill>
                <a:latin typeface="Arial" charset="0"/>
                <a:ea typeface="ＭＳ Ｐゴシック" charset="0"/>
              </a:defRPr>
            </a:lvl4pPr>
            <a:lvl5pPr marL="2057400" indent="-228600" eaLnBrk="0" hangingPunct="0">
              <a:defRPr kumimoji="1" b="1">
                <a:solidFill>
                  <a:schemeClr val="tx1"/>
                </a:solidFill>
                <a:latin typeface="Arial" charset="0"/>
                <a:ea typeface="ＭＳ Ｐゴシック" charset="0"/>
              </a:defRPr>
            </a:lvl5pPr>
            <a:lvl6pPr marL="2514600" indent="-228600" algn="ctr" eaLnBrk="0" fontAlgn="base" hangingPunct="0">
              <a:spcBef>
                <a:spcPct val="0"/>
              </a:spcBef>
              <a:spcAft>
                <a:spcPct val="0"/>
              </a:spcAft>
              <a:defRPr kumimoji="1" b="1">
                <a:solidFill>
                  <a:schemeClr val="tx1"/>
                </a:solidFill>
                <a:latin typeface="Arial" charset="0"/>
                <a:ea typeface="ＭＳ Ｐゴシック" charset="0"/>
              </a:defRPr>
            </a:lvl6pPr>
            <a:lvl7pPr marL="2971800" indent="-228600" algn="ctr" eaLnBrk="0" fontAlgn="base" hangingPunct="0">
              <a:spcBef>
                <a:spcPct val="0"/>
              </a:spcBef>
              <a:spcAft>
                <a:spcPct val="0"/>
              </a:spcAft>
              <a:defRPr kumimoji="1" b="1">
                <a:solidFill>
                  <a:schemeClr val="tx1"/>
                </a:solidFill>
                <a:latin typeface="Arial" charset="0"/>
                <a:ea typeface="ＭＳ Ｐゴシック" charset="0"/>
              </a:defRPr>
            </a:lvl7pPr>
            <a:lvl8pPr marL="3429000" indent="-228600" algn="ctr" eaLnBrk="0" fontAlgn="base" hangingPunct="0">
              <a:spcBef>
                <a:spcPct val="0"/>
              </a:spcBef>
              <a:spcAft>
                <a:spcPct val="0"/>
              </a:spcAft>
              <a:defRPr kumimoji="1" b="1">
                <a:solidFill>
                  <a:schemeClr val="tx1"/>
                </a:solidFill>
                <a:latin typeface="Arial" charset="0"/>
                <a:ea typeface="ＭＳ Ｐゴシック" charset="0"/>
              </a:defRPr>
            </a:lvl8pPr>
            <a:lvl9pPr marL="3886200" indent="-228600" algn="ctr" eaLnBrk="0" fontAlgn="base" hangingPunct="0">
              <a:spcBef>
                <a:spcPct val="0"/>
              </a:spcBef>
              <a:spcAft>
                <a:spcPct val="0"/>
              </a:spcAft>
              <a:defRPr kumimoji="1" b="1">
                <a:solidFill>
                  <a:schemeClr val="tx1"/>
                </a:solidFill>
                <a:latin typeface="Arial" charset="0"/>
                <a:ea typeface="ＭＳ Ｐゴシック" charset="0"/>
              </a:defRPr>
            </a:lvl9pPr>
          </a:lstStyle>
          <a:p>
            <a:pPr algn="ctr">
              <a:spcBef>
                <a:spcPct val="20000"/>
              </a:spcBef>
              <a:defRPr/>
            </a:pPr>
            <a:r>
              <a:rPr kumimoji="0" lang="ja-JP" altLang="en-US" sz="2000" b="0" dirty="0" smtClean="0">
                <a:solidFill>
                  <a:srgbClr val="000000"/>
                </a:solidFill>
              </a:rPr>
              <a:t>ＩＯＳＣＯ</a:t>
            </a:r>
          </a:p>
          <a:p>
            <a:pPr algn="ctr">
              <a:spcBef>
                <a:spcPct val="20000"/>
              </a:spcBef>
              <a:defRPr/>
            </a:pPr>
            <a:r>
              <a:rPr kumimoji="0" lang="ja-JP" altLang="en-US" sz="1400" b="0" dirty="0" smtClean="0">
                <a:solidFill>
                  <a:srgbClr val="000000"/>
                </a:solidFill>
              </a:rPr>
              <a:t>（証券監督者国際機構）</a:t>
            </a:r>
          </a:p>
        </p:txBody>
      </p:sp>
      <p:sp>
        <p:nvSpPr>
          <p:cNvPr id="18" name="Text Box 11"/>
          <p:cNvSpPr txBox="1">
            <a:spLocks noChangeArrowheads="1"/>
          </p:cNvSpPr>
          <p:nvPr/>
        </p:nvSpPr>
        <p:spPr bwMode="auto">
          <a:xfrm>
            <a:off x="7059613" y="3502025"/>
            <a:ext cx="2228850" cy="65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423" tIns="45712" rIns="91423" bIns="45712">
            <a:spAutoFit/>
          </a:bodyPr>
          <a:lstStyle>
            <a:lvl1pPr eaLnBrk="0" hangingPunct="0">
              <a:defRPr kumimoji="1" b="1">
                <a:solidFill>
                  <a:schemeClr val="tx1"/>
                </a:solidFill>
                <a:latin typeface="Arial" charset="0"/>
                <a:ea typeface="ＭＳ Ｐゴシック" charset="0"/>
                <a:cs typeface="ＭＳ Ｐゴシック" charset="0"/>
              </a:defRPr>
            </a:lvl1pPr>
            <a:lvl2pPr marL="742950" indent="-285750" eaLnBrk="0" hangingPunct="0">
              <a:defRPr kumimoji="1" b="1">
                <a:solidFill>
                  <a:schemeClr val="tx1"/>
                </a:solidFill>
                <a:latin typeface="Arial" charset="0"/>
                <a:ea typeface="ＭＳ Ｐゴシック" charset="0"/>
              </a:defRPr>
            </a:lvl2pPr>
            <a:lvl3pPr marL="1143000" indent="-228600" eaLnBrk="0" hangingPunct="0">
              <a:defRPr kumimoji="1" b="1">
                <a:solidFill>
                  <a:schemeClr val="tx1"/>
                </a:solidFill>
                <a:latin typeface="Arial" charset="0"/>
                <a:ea typeface="ＭＳ Ｐゴシック" charset="0"/>
              </a:defRPr>
            </a:lvl3pPr>
            <a:lvl4pPr marL="1600200" indent="-228600" eaLnBrk="0" hangingPunct="0">
              <a:defRPr kumimoji="1" b="1">
                <a:solidFill>
                  <a:schemeClr val="tx1"/>
                </a:solidFill>
                <a:latin typeface="Arial" charset="0"/>
                <a:ea typeface="ＭＳ Ｐゴシック" charset="0"/>
              </a:defRPr>
            </a:lvl4pPr>
            <a:lvl5pPr marL="2057400" indent="-228600" eaLnBrk="0" hangingPunct="0">
              <a:defRPr kumimoji="1" b="1">
                <a:solidFill>
                  <a:schemeClr val="tx1"/>
                </a:solidFill>
                <a:latin typeface="Arial" charset="0"/>
                <a:ea typeface="ＭＳ Ｐゴシック" charset="0"/>
              </a:defRPr>
            </a:lvl5pPr>
            <a:lvl6pPr marL="2514600" indent="-228600" algn="ctr" eaLnBrk="0" fontAlgn="base" hangingPunct="0">
              <a:spcBef>
                <a:spcPct val="0"/>
              </a:spcBef>
              <a:spcAft>
                <a:spcPct val="0"/>
              </a:spcAft>
              <a:defRPr kumimoji="1" b="1">
                <a:solidFill>
                  <a:schemeClr val="tx1"/>
                </a:solidFill>
                <a:latin typeface="Arial" charset="0"/>
                <a:ea typeface="ＭＳ Ｐゴシック" charset="0"/>
              </a:defRPr>
            </a:lvl6pPr>
            <a:lvl7pPr marL="2971800" indent="-228600" algn="ctr" eaLnBrk="0" fontAlgn="base" hangingPunct="0">
              <a:spcBef>
                <a:spcPct val="0"/>
              </a:spcBef>
              <a:spcAft>
                <a:spcPct val="0"/>
              </a:spcAft>
              <a:defRPr kumimoji="1" b="1">
                <a:solidFill>
                  <a:schemeClr val="tx1"/>
                </a:solidFill>
                <a:latin typeface="Arial" charset="0"/>
                <a:ea typeface="ＭＳ Ｐゴシック" charset="0"/>
              </a:defRPr>
            </a:lvl7pPr>
            <a:lvl8pPr marL="3429000" indent="-228600" algn="ctr" eaLnBrk="0" fontAlgn="base" hangingPunct="0">
              <a:spcBef>
                <a:spcPct val="0"/>
              </a:spcBef>
              <a:spcAft>
                <a:spcPct val="0"/>
              </a:spcAft>
              <a:defRPr kumimoji="1" b="1">
                <a:solidFill>
                  <a:schemeClr val="tx1"/>
                </a:solidFill>
                <a:latin typeface="Arial" charset="0"/>
                <a:ea typeface="ＭＳ Ｐゴシック" charset="0"/>
              </a:defRPr>
            </a:lvl8pPr>
            <a:lvl9pPr marL="3886200" indent="-228600" algn="ctr" eaLnBrk="0" fontAlgn="base" hangingPunct="0">
              <a:spcBef>
                <a:spcPct val="0"/>
              </a:spcBef>
              <a:spcAft>
                <a:spcPct val="0"/>
              </a:spcAft>
              <a:defRPr kumimoji="1" b="1">
                <a:solidFill>
                  <a:schemeClr val="tx1"/>
                </a:solidFill>
                <a:latin typeface="Arial" charset="0"/>
                <a:ea typeface="ＭＳ Ｐゴシック" charset="0"/>
              </a:defRPr>
            </a:lvl9pPr>
          </a:lstStyle>
          <a:p>
            <a:pPr algn="ctr">
              <a:spcBef>
                <a:spcPct val="20000"/>
              </a:spcBef>
              <a:defRPr/>
            </a:pPr>
            <a:r>
              <a:rPr kumimoji="0" lang="ja-JP" altLang="en-US" sz="2000" b="0" dirty="0" smtClean="0">
                <a:solidFill>
                  <a:srgbClr val="000000"/>
                </a:solidFill>
              </a:rPr>
              <a:t>ＩＡＩＳ</a:t>
            </a:r>
          </a:p>
          <a:p>
            <a:pPr algn="ctr">
              <a:spcBef>
                <a:spcPct val="20000"/>
              </a:spcBef>
              <a:defRPr/>
            </a:pPr>
            <a:r>
              <a:rPr kumimoji="0" lang="ja-JP" altLang="en-US" sz="1400" b="0" dirty="0" smtClean="0">
                <a:solidFill>
                  <a:srgbClr val="000000"/>
                </a:solidFill>
              </a:rPr>
              <a:t>（保険監督者国際機構）</a:t>
            </a:r>
          </a:p>
        </p:txBody>
      </p:sp>
      <p:sp>
        <p:nvSpPr>
          <p:cNvPr id="19" name="Line 12"/>
          <p:cNvSpPr>
            <a:spLocks noChangeShapeType="1"/>
          </p:cNvSpPr>
          <p:nvPr/>
        </p:nvSpPr>
        <p:spPr bwMode="auto">
          <a:xfrm>
            <a:off x="1808163" y="2709863"/>
            <a:ext cx="0" cy="78105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defRPr/>
            </a:pPr>
            <a:endParaRPr lang="ja-JP" altLang="en-US" dirty="0">
              <a:solidFill>
                <a:srgbClr val="000000"/>
              </a:solidFill>
              <a:ea typeface="ＭＳ Ｐゴシック" charset="0"/>
              <a:cs typeface="ＭＳ Ｐゴシック" charset="0"/>
            </a:endParaRPr>
          </a:p>
        </p:txBody>
      </p:sp>
      <p:sp>
        <p:nvSpPr>
          <p:cNvPr id="20" name="Line 13"/>
          <p:cNvSpPr>
            <a:spLocks noChangeShapeType="1"/>
          </p:cNvSpPr>
          <p:nvPr/>
        </p:nvSpPr>
        <p:spPr bwMode="auto">
          <a:xfrm flipV="1">
            <a:off x="5027613" y="3213100"/>
            <a:ext cx="0" cy="288925"/>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defRPr/>
            </a:pPr>
            <a:endParaRPr lang="ja-JP" altLang="en-US" dirty="0">
              <a:solidFill>
                <a:srgbClr val="000000"/>
              </a:solidFill>
              <a:ea typeface="ＭＳ Ｐゴシック" charset="0"/>
              <a:cs typeface="ＭＳ Ｐゴシック" charset="0"/>
            </a:endParaRPr>
          </a:p>
        </p:txBody>
      </p:sp>
      <p:sp>
        <p:nvSpPr>
          <p:cNvPr id="21" name="Line 14"/>
          <p:cNvSpPr>
            <a:spLocks noChangeShapeType="1"/>
          </p:cNvSpPr>
          <p:nvPr/>
        </p:nvSpPr>
        <p:spPr bwMode="auto">
          <a:xfrm flipH="1">
            <a:off x="1819275" y="3206750"/>
            <a:ext cx="6364288"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defRPr/>
            </a:pPr>
            <a:endParaRPr lang="ja-JP" altLang="en-US" dirty="0">
              <a:solidFill>
                <a:srgbClr val="000000"/>
              </a:solidFill>
              <a:ea typeface="ＭＳ Ｐゴシック" charset="0"/>
              <a:cs typeface="ＭＳ Ｐゴシック" charset="0"/>
            </a:endParaRPr>
          </a:p>
        </p:txBody>
      </p:sp>
      <p:sp>
        <p:nvSpPr>
          <p:cNvPr id="22" name="AutoShape 15"/>
          <p:cNvSpPr>
            <a:spLocks noChangeArrowheads="1"/>
          </p:cNvSpPr>
          <p:nvPr/>
        </p:nvSpPr>
        <p:spPr bwMode="auto">
          <a:xfrm>
            <a:off x="141288" y="4438650"/>
            <a:ext cx="2724150" cy="2230438"/>
          </a:xfrm>
          <a:prstGeom prst="wedgeRoundRectCallout">
            <a:avLst>
              <a:gd name="adj1" fmla="val 17616"/>
              <a:gd name="adj2" fmla="val -62889"/>
              <a:gd name="adj3" fmla="val 16667"/>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36000" tIns="45712" rIns="36000" bIns="0"/>
          <a:lstStyle/>
          <a:p>
            <a:pPr eaLnBrk="0" hangingPunct="0">
              <a:lnSpc>
                <a:spcPts val="2000"/>
              </a:lnSpc>
              <a:defRPr/>
            </a:pPr>
            <a:endParaRPr kumimoji="0" lang="ja-JP" altLang="en-US" sz="1200" dirty="0">
              <a:solidFill>
                <a:srgbClr val="FF0000"/>
              </a:solidFill>
              <a:ea typeface="ＭＳ Ｐゴシック" charset="0"/>
              <a:cs typeface="ＭＳ Ｐゴシック" charset="0"/>
            </a:endParaRPr>
          </a:p>
        </p:txBody>
      </p:sp>
      <p:sp>
        <p:nvSpPr>
          <p:cNvPr id="23" name="AutoShape 16"/>
          <p:cNvSpPr>
            <a:spLocks noChangeArrowheads="1"/>
          </p:cNvSpPr>
          <p:nvPr/>
        </p:nvSpPr>
        <p:spPr bwMode="auto">
          <a:xfrm>
            <a:off x="2970213" y="4440238"/>
            <a:ext cx="3278187" cy="2228850"/>
          </a:xfrm>
          <a:prstGeom prst="wedgeRoundRectCallout">
            <a:avLst>
              <a:gd name="adj1" fmla="val 11704"/>
              <a:gd name="adj2" fmla="val -63620"/>
              <a:gd name="adj3" fmla="val 16667"/>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36000" tIns="36000" rIns="36000" bIns="0"/>
          <a:lstStyle/>
          <a:p>
            <a:pPr marL="85725" indent="-85725" algn="just" eaLnBrk="0" hangingPunct="0">
              <a:defRPr/>
            </a:pPr>
            <a:r>
              <a:rPr kumimoji="0" lang="ja-JP" altLang="en-US" sz="1300" dirty="0">
                <a:solidFill>
                  <a:srgbClr val="000000"/>
                </a:solidFill>
                <a:ea typeface="ＭＳ Ｐゴシック" pitchFamily="50" charset="-128"/>
              </a:rPr>
              <a:t>・各国・地域の証券監督当局や証券取引所等から構成されている国際機関。</a:t>
            </a:r>
          </a:p>
          <a:p>
            <a:pPr marL="85725" indent="-85725" algn="just" eaLnBrk="0" hangingPunct="0">
              <a:spcBef>
                <a:spcPct val="30000"/>
              </a:spcBef>
              <a:defRPr/>
            </a:pPr>
            <a:r>
              <a:rPr kumimoji="0" lang="ja-JP" altLang="en-US" sz="1300" dirty="0">
                <a:solidFill>
                  <a:srgbClr val="000000"/>
                </a:solidFill>
                <a:ea typeface="ＭＳ Ｐゴシック" pitchFamily="50" charset="-128"/>
              </a:rPr>
              <a:t>・証券監督に関する原則・指針等の国際的なルールを策定。</a:t>
            </a:r>
          </a:p>
          <a:p>
            <a:pPr marL="85725" indent="-85725" algn="just" eaLnBrk="0" hangingPunct="0">
              <a:spcBef>
                <a:spcPct val="30000"/>
              </a:spcBef>
              <a:defRPr/>
            </a:pPr>
            <a:r>
              <a:rPr kumimoji="0" lang="ja-JP" altLang="en-US" sz="1300" dirty="0">
                <a:solidFill>
                  <a:srgbClr val="000000"/>
                </a:solidFill>
                <a:ea typeface="ＭＳ Ｐゴシック" pitchFamily="50" charset="-128"/>
              </a:rPr>
              <a:t>・主要な意思決定を行うのは代表理事会。</a:t>
            </a:r>
          </a:p>
          <a:p>
            <a:pPr marL="85725" indent="-85725" algn="just" eaLnBrk="0" hangingPunct="0">
              <a:spcBef>
                <a:spcPct val="30000"/>
              </a:spcBef>
              <a:defRPr/>
            </a:pPr>
            <a:r>
              <a:rPr kumimoji="0" lang="ja-JP" altLang="en-US" sz="1300" dirty="0">
                <a:solidFill>
                  <a:srgbClr val="000000"/>
                </a:solidFill>
                <a:ea typeface="ＭＳ Ｐゴシック" pitchFamily="50" charset="-128"/>
              </a:rPr>
              <a:t>・事務局はスペイン・マドリッド（当庁からも事務局に職員を派遣）。</a:t>
            </a:r>
            <a:endParaRPr kumimoji="0" lang="en-US" altLang="ja-JP" sz="1300" dirty="0">
              <a:solidFill>
                <a:srgbClr val="000000"/>
              </a:solidFill>
              <a:ea typeface="ＭＳ Ｐゴシック" pitchFamily="50" charset="-128"/>
            </a:endParaRPr>
          </a:p>
          <a:p>
            <a:pPr marL="85725" indent="-85725" algn="just" eaLnBrk="0" hangingPunct="0">
              <a:spcBef>
                <a:spcPct val="30000"/>
              </a:spcBef>
              <a:defRPr/>
            </a:pPr>
            <a:r>
              <a:rPr kumimoji="0" lang="ja-JP" altLang="en-US" sz="1300" dirty="0">
                <a:solidFill>
                  <a:srgbClr val="000000"/>
                </a:solidFill>
                <a:ea typeface="ＭＳ Ｐゴシック" pitchFamily="50" charset="-128"/>
              </a:rPr>
              <a:t>・</a:t>
            </a:r>
            <a:r>
              <a:rPr kumimoji="0" lang="en-US" altLang="ja-JP" sz="1300" dirty="0">
                <a:solidFill>
                  <a:srgbClr val="000000"/>
                </a:solidFill>
                <a:ea typeface="ＭＳ Ｐゴシック" pitchFamily="50" charset="-128"/>
              </a:rPr>
              <a:t>1983</a:t>
            </a:r>
            <a:r>
              <a:rPr kumimoji="0" lang="ja-JP" altLang="en-US" sz="1300" dirty="0">
                <a:solidFill>
                  <a:srgbClr val="000000"/>
                </a:solidFill>
                <a:ea typeface="ＭＳ Ｐゴシック" pitchFamily="50" charset="-128"/>
              </a:rPr>
              <a:t>年設立。</a:t>
            </a:r>
            <a:endParaRPr kumimoji="0" lang="en-US" altLang="ja-JP" sz="1300" dirty="0">
              <a:solidFill>
                <a:srgbClr val="000000"/>
              </a:solidFill>
              <a:ea typeface="ＭＳ Ｐゴシック" pitchFamily="50" charset="-128"/>
            </a:endParaRPr>
          </a:p>
        </p:txBody>
      </p:sp>
      <p:sp>
        <p:nvSpPr>
          <p:cNvPr id="24" name="AutoShape 17"/>
          <p:cNvSpPr>
            <a:spLocks noChangeArrowheads="1"/>
          </p:cNvSpPr>
          <p:nvPr/>
        </p:nvSpPr>
        <p:spPr bwMode="auto">
          <a:xfrm>
            <a:off x="6362700" y="4438650"/>
            <a:ext cx="3468688" cy="2230438"/>
          </a:xfrm>
          <a:prstGeom prst="wedgeRoundRectCallout">
            <a:avLst>
              <a:gd name="adj1" fmla="val -5963"/>
              <a:gd name="adj2" fmla="val -64324"/>
              <a:gd name="adj3" fmla="val 16667"/>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36000" tIns="45712" rIns="36000" bIns="0"/>
          <a:lstStyle/>
          <a:p>
            <a:pPr eaLnBrk="0" hangingPunct="0">
              <a:buFontTx/>
              <a:buChar char="•"/>
              <a:defRPr/>
            </a:pPr>
            <a:endParaRPr kumimoji="0" lang="ja-JP" altLang="en-US" sz="1300" dirty="0">
              <a:solidFill>
                <a:srgbClr val="000000"/>
              </a:solidFill>
              <a:ea typeface="ＭＳ Ｐゴシック" charset="0"/>
              <a:cs typeface="ＭＳ Ｐゴシック" charset="0"/>
            </a:endParaRPr>
          </a:p>
        </p:txBody>
      </p:sp>
      <p:sp>
        <p:nvSpPr>
          <p:cNvPr id="25" name="Line 20"/>
          <p:cNvSpPr>
            <a:spLocks noChangeShapeType="1"/>
          </p:cNvSpPr>
          <p:nvPr/>
        </p:nvSpPr>
        <p:spPr bwMode="auto">
          <a:xfrm flipV="1">
            <a:off x="8172450" y="3213100"/>
            <a:ext cx="0" cy="288925"/>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defRPr/>
            </a:pPr>
            <a:endParaRPr lang="ja-JP" altLang="en-US" dirty="0">
              <a:solidFill>
                <a:srgbClr val="000000"/>
              </a:solidFill>
              <a:ea typeface="ＭＳ Ｐゴシック" charset="0"/>
              <a:cs typeface="ＭＳ Ｐゴシック" charset="0"/>
            </a:endParaRPr>
          </a:p>
        </p:txBody>
      </p:sp>
      <p:sp>
        <p:nvSpPr>
          <p:cNvPr id="26" name="Text Box 21"/>
          <p:cNvSpPr txBox="1">
            <a:spLocks noChangeArrowheads="1"/>
          </p:cNvSpPr>
          <p:nvPr/>
        </p:nvSpPr>
        <p:spPr bwMode="auto">
          <a:xfrm>
            <a:off x="947738" y="2060575"/>
            <a:ext cx="1743075" cy="65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423" tIns="45712" rIns="91423" bIns="45712">
            <a:spAutoFit/>
          </a:bodyPr>
          <a:lstStyle>
            <a:lvl1pPr eaLnBrk="0" hangingPunct="0">
              <a:defRPr kumimoji="1" b="1">
                <a:solidFill>
                  <a:schemeClr val="tx1"/>
                </a:solidFill>
                <a:latin typeface="Arial" charset="0"/>
                <a:ea typeface="ＭＳ Ｐゴシック" charset="0"/>
                <a:cs typeface="ＭＳ Ｐゴシック" charset="0"/>
              </a:defRPr>
            </a:lvl1pPr>
            <a:lvl2pPr marL="742950" indent="-285750" eaLnBrk="0" hangingPunct="0">
              <a:defRPr kumimoji="1" b="1">
                <a:solidFill>
                  <a:schemeClr val="tx1"/>
                </a:solidFill>
                <a:latin typeface="Arial" charset="0"/>
                <a:ea typeface="ＭＳ Ｐゴシック" charset="0"/>
              </a:defRPr>
            </a:lvl2pPr>
            <a:lvl3pPr marL="1143000" indent="-228600" eaLnBrk="0" hangingPunct="0">
              <a:defRPr kumimoji="1" b="1">
                <a:solidFill>
                  <a:schemeClr val="tx1"/>
                </a:solidFill>
                <a:latin typeface="Arial" charset="0"/>
                <a:ea typeface="ＭＳ Ｐゴシック" charset="0"/>
              </a:defRPr>
            </a:lvl3pPr>
            <a:lvl4pPr marL="1600200" indent="-228600" eaLnBrk="0" hangingPunct="0">
              <a:defRPr kumimoji="1" b="1">
                <a:solidFill>
                  <a:schemeClr val="tx1"/>
                </a:solidFill>
                <a:latin typeface="Arial" charset="0"/>
                <a:ea typeface="ＭＳ Ｐゴシック" charset="0"/>
              </a:defRPr>
            </a:lvl4pPr>
            <a:lvl5pPr marL="2057400" indent="-228600" eaLnBrk="0" hangingPunct="0">
              <a:defRPr kumimoji="1" b="1">
                <a:solidFill>
                  <a:schemeClr val="tx1"/>
                </a:solidFill>
                <a:latin typeface="Arial" charset="0"/>
                <a:ea typeface="ＭＳ Ｐゴシック" charset="0"/>
              </a:defRPr>
            </a:lvl5pPr>
            <a:lvl6pPr marL="2514600" indent="-228600" algn="ctr" eaLnBrk="0" fontAlgn="base" hangingPunct="0">
              <a:spcBef>
                <a:spcPct val="0"/>
              </a:spcBef>
              <a:spcAft>
                <a:spcPct val="0"/>
              </a:spcAft>
              <a:defRPr kumimoji="1" b="1">
                <a:solidFill>
                  <a:schemeClr val="tx1"/>
                </a:solidFill>
                <a:latin typeface="Arial" charset="0"/>
                <a:ea typeface="ＭＳ Ｐゴシック" charset="0"/>
              </a:defRPr>
            </a:lvl6pPr>
            <a:lvl7pPr marL="2971800" indent="-228600" algn="ctr" eaLnBrk="0" fontAlgn="base" hangingPunct="0">
              <a:spcBef>
                <a:spcPct val="0"/>
              </a:spcBef>
              <a:spcAft>
                <a:spcPct val="0"/>
              </a:spcAft>
              <a:defRPr kumimoji="1" b="1">
                <a:solidFill>
                  <a:schemeClr val="tx1"/>
                </a:solidFill>
                <a:latin typeface="Arial" charset="0"/>
                <a:ea typeface="ＭＳ Ｐゴシック" charset="0"/>
              </a:defRPr>
            </a:lvl7pPr>
            <a:lvl8pPr marL="3429000" indent="-228600" algn="ctr" eaLnBrk="0" fontAlgn="base" hangingPunct="0">
              <a:spcBef>
                <a:spcPct val="0"/>
              </a:spcBef>
              <a:spcAft>
                <a:spcPct val="0"/>
              </a:spcAft>
              <a:defRPr kumimoji="1" b="1">
                <a:solidFill>
                  <a:schemeClr val="tx1"/>
                </a:solidFill>
                <a:latin typeface="Arial" charset="0"/>
                <a:ea typeface="ＭＳ Ｐゴシック" charset="0"/>
              </a:defRPr>
            </a:lvl8pPr>
            <a:lvl9pPr marL="3886200" indent="-228600" algn="ctr" eaLnBrk="0" fontAlgn="base" hangingPunct="0">
              <a:spcBef>
                <a:spcPct val="0"/>
              </a:spcBef>
              <a:spcAft>
                <a:spcPct val="0"/>
              </a:spcAft>
              <a:defRPr kumimoji="1" b="1">
                <a:solidFill>
                  <a:schemeClr val="tx1"/>
                </a:solidFill>
                <a:latin typeface="Arial" charset="0"/>
                <a:ea typeface="ＭＳ Ｐゴシック" charset="0"/>
              </a:defRPr>
            </a:lvl9pPr>
          </a:lstStyle>
          <a:p>
            <a:pPr algn="ctr">
              <a:spcBef>
                <a:spcPct val="20000"/>
              </a:spcBef>
              <a:defRPr/>
            </a:pPr>
            <a:r>
              <a:rPr kumimoji="0" lang="ja-JP" altLang="en-US" sz="2000" b="0" dirty="0" smtClean="0">
                <a:solidFill>
                  <a:srgbClr val="000000"/>
                </a:solidFill>
              </a:rPr>
              <a:t>ＦＳＢ</a:t>
            </a:r>
          </a:p>
          <a:p>
            <a:pPr algn="ctr">
              <a:spcBef>
                <a:spcPct val="20000"/>
              </a:spcBef>
              <a:defRPr/>
            </a:pPr>
            <a:r>
              <a:rPr kumimoji="0" lang="ja-JP" altLang="en-US" sz="1400" b="0" dirty="0" smtClean="0">
                <a:solidFill>
                  <a:srgbClr val="000000"/>
                </a:solidFill>
              </a:rPr>
              <a:t>（金融安定理事会）</a:t>
            </a:r>
          </a:p>
        </p:txBody>
      </p:sp>
      <p:sp>
        <p:nvSpPr>
          <p:cNvPr id="27" name="Text Box 22"/>
          <p:cNvSpPr txBox="1">
            <a:spLocks noChangeArrowheads="1"/>
          </p:cNvSpPr>
          <p:nvPr/>
        </p:nvSpPr>
        <p:spPr bwMode="auto">
          <a:xfrm>
            <a:off x="152400" y="4508500"/>
            <a:ext cx="2640013" cy="187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1429" tIns="45714" rIns="91429" bIns="45714">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marL="85725" indent="-85725" algn="just">
              <a:defRPr/>
            </a:pPr>
            <a:r>
              <a:rPr kumimoji="0" lang="ja-JP" altLang="en-US" sz="1300" dirty="0" smtClean="0">
                <a:solidFill>
                  <a:srgbClr val="000000"/>
                </a:solidFill>
              </a:rPr>
              <a:t>・各国・地域の銀行監督当局や中央銀行等から構成されている国際機関。</a:t>
            </a:r>
          </a:p>
          <a:p>
            <a:pPr marL="85725" indent="-85725" algn="just">
              <a:spcBef>
                <a:spcPct val="30000"/>
              </a:spcBef>
              <a:defRPr/>
            </a:pPr>
            <a:r>
              <a:rPr kumimoji="0" lang="ja-JP" altLang="en-US" sz="1300" dirty="0" smtClean="0">
                <a:solidFill>
                  <a:srgbClr val="000000"/>
                </a:solidFill>
              </a:rPr>
              <a:t>・バーゼル</a:t>
            </a:r>
            <a:r>
              <a:rPr kumimoji="0" lang="en-US" altLang="ja-JP" sz="1300" dirty="0" smtClean="0">
                <a:solidFill>
                  <a:srgbClr val="000000"/>
                </a:solidFill>
              </a:rPr>
              <a:t>Ⅲ</a:t>
            </a:r>
            <a:r>
              <a:rPr kumimoji="0" lang="ja-JP" altLang="en-US" sz="1300" dirty="0" smtClean="0">
                <a:solidFill>
                  <a:srgbClr val="000000"/>
                </a:solidFill>
              </a:rPr>
              <a:t>など、銀行に関する　原則・指針等の国際的なルールを策定。</a:t>
            </a:r>
          </a:p>
          <a:p>
            <a:pPr marL="85725" indent="-85725" algn="just">
              <a:spcBef>
                <a:spcPct val="30000"/>
              </a:spcBef>
              <a:defRPr/>
            </a:pPr>
            <a:r>
              <a:rPr kumimoji="0" lang="ja-JP" altLang="en-US" sz="1300" dirty="0" smtClean="0">
                <a:solidFill>
                  <a:srgbClr val="000000"/>
                </a:solidFill>
              </a:rPr>
              <a:t>・事務局はスイス・バーゼル。</a:t>
            </a:r>
            <a:endParaRPr kumimoji="0" lang="en-US" altLang="ja-JP" sz="1300" dirty="0" smtClean="0">
              <a:solidFill>
                <a:srgbClr val="000000"/>
              </a:solidFill>
            </a:endParaRPr>
          </a:p>
          <a:p>
            <a:pPr marL="85725" indent="-85725" algn="just">
              <a:spcBef>
                <a:spcPct val="30000"/>
              </a:spcBef>
              <a:defRPr/>
            </a:pPr>
            <a:r>
              <a:rPr kumimoji="0" lang="ja-JP" altLang="en-US" sz="1300" dirty="0" smtClean="0">
                <a:solidFill>
                  <a:srgbClr val="000000"/>
                </a:solidFill>
              </a:rPr>
              <a:t>・</a:t>
            </a:r>
            <a:r>
              <a:rPr kumimoji="0" lang="en-US" altLang="ja-JP" sz="1300" dirty="0" smtClean="0">
                <a:solidFill>
                  <a:srgbClr val="000000"/>
                </a:solidFill>
              </a:rPr>
              <a:t>1975</a:t>
            </a:r>
            <a:r>
              <a:rPr kumimoji="0" lang="ja-JP" altLang="en-US" sz="1300" dirty="0" smtClean="0">
                <a:solidFill>
                  <a:srgbClr val="000000"/>
                </a:solidFill>
              </a:rPr>
              <a:t>年設立。</a:t>
            </a:r>
          </a:p>
        </p:txBody>
      </p:sp>
      <p:pic>
        <p:nvPicPr>
          <p:cNvPr id="4121" name="Picture 24" descr="basel1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56463" y="765175"/>
            <a:ext cx="2274887" cy="237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22" name="AutoShape 19"/>
          <p:cNvSpPr>
            <a:spLocks noChangeArrowheads="1"/>
          </p:cNvSpPr>
          <p:nvPr/>
        </p:nvSpPr>
        <p:spPr bwMode="auto">
          <a:xfrm>
            <a:off x="3152775" y="1562100"/>
            <a:ext cx="3594100" cy="1439863"/>
          </a:xfrm>
          <a:prstGeom prst="wedgeRoundRectCallout">
            <a:avLst>
              <a:gd name="adj1" fmla="val -56843"/>
              <a:gd name="adj2" fmla="val -1880"/>
              <a:gd name="adj3" fmla="val 16667"/>
            </a:avLst>
          </a:prstGeom>
          <a:noFill/>
          <a:ln w="9525" algn="ctr">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3" tIns="45712" rIns="91423" bIns="45712" anchor="ctr"/>
          <a:lstStyle>
            <a:lvl1pPr marL="85725" indent="-85725"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just">
              <a:spcBef>
                <a:spcPct val="0"/>
              </a:spcBef>
              <a:buFontTx/>
              <a:buNone/>
            </a:pPr>
            <a:r>
              <a:rPr kumimoji="0" lang="ja-JP" altLang="en-US" sz="1300">
                <a:solidFill>
                  <a:srgbClr val="000000"/>
                </a:solidFill>
              </a:rPr>
              <a:t>・</a:t>
            </a:r>
            <a:r>
              <a:rPr kumimoji="0" lang="en-US" altLang="ja-JP" sz="1300">
                <a:solidFill>
                  <a:srgbClr val="000000"/>
                </a:solidFill>
              </a:rPr>
              <a:t>G20</a:t>
            </a:r>
            <a:r>
              <a:rPr kumimoji="0" lang="ja-JP" altLang="en-US" sz="1300">
                <a:solidFill>
                  <a:srgbClr val="000000"/>
                </a:solidFill>
              </a:rPr>
              <a:t>諸国等の財務省・中央銀行・監督当局及び国際機関等をメンバーとする、国際的な金融安定上の課題を議論する場。</a:t>
            </a:r>
          </a:p>
          <a:p>
            <a:pPr algn="just">
              <a:spcBef>
                <a:spcPct val="0"/>
              </a:spcBef>
              <a:buFontTx/>
              <a:buNone/>
            </a:pPr>
            <a:r>
              <a:rPr kumimoji="0" lang="ja-JP" altLang="en-US" sz="1300">
                <a:solidFill>
                  <a:srgbClr val="000000"/>
                </a:solidFill>
              </a:rPr>
              <a:t>・事務局はスイス・バーゼル（当庁からも事務局に職員を派遣）。</a:t>
            </a:r>
            <a:endParaRPr kumimoji="0" lang="en-US" altLang="ja-JP" sz="1300">
              <a:solidFill>
                <a:srgbClr val="000000"/>
              </a:solidFill>
            </a:endParaRPr>
          </a:p>
          <a:p>
            <a:pPr algn="just">
              <a:spcBef>
                <a:spcPct val="0"/>
              </a:spcBef>
              <a:buFontTx/>
              <a:buNone/>
            </a:pPr>
            <a:r>
              <a:rPr kumimoji="0" lang="ja-JP" altLang="en-US" sz="1300">
                <a:solidFill>
                  <a:srgbClr val="000000"/>
                </a:solidFill>
              </a:rPr>
              <a:t>・</a:t>
            </a:r>
            <a:r>
              <a:rPr kumimoji="0" lang="en-US" altLang="ja-JP" sz="1300">
                <a:solidFill>
                  <a:srgbClr val="000000"/>
                </a:solidFill>
              </a:rPr>
              <a:t>2009</a:t>
            </a:r>
            <a:r>
              <a:rPr kumimoji="0" lang="ja-JP" altLang="en-US" sz="1300">
                <a:solidFill>
                  <a:srgbClr val="000000"/>
                </a:solidFill>
              </a:rPr>
              <a:t>年設立。</a:t>
            </a:r>
            <a:r>
              <a:rPr kumimoji="0" lang="en-US" altLang="ja-JP" sz="1300">
                <a:solidFill>
                  <a:srgbClr val="000000"/>
                </a:solidFill>
              </a:rPr>
              <a:t>2013</a:t>
            </a:r>
            <a:r>
              <a:rPr kumimoji="0" lang="ja-JP" altLang="en-US" sz="1300">
                <a:solidFill>
                  <a:srgbClr val="000000"/>
                </a:solidFill>
              </a:rPr>
              <a:t>年法人格取得。</a:t>
            </a:r>
          </a:p>
        </p:txBody>
      </p:sp>
    </p:spTree>
    <p:extLst>
      <p:ext uri="{BB962C8B-B14F-4D97-AF65-F5344CB8AC3E}">
        <p14:creationId xmlns:p14="http://schemas.microsoft.com/office/powerpoint/2010/main" val="559107093"/>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15"/>
          <p:cNvSpPr>
            <a:spLocks noChangeShapeType="1"/>
          </p:cNvSpPr>
          <p:nvPr/>
        </p:nvSpPr>
        <p:spPr bwMode="auto">
          <a:xfrm>
            <a:off x="115888" y="635000"/>
            <a:ext cx="9642475" cy="0"/>
          </a:xfrm>
          <a:prstGeom prst="line">
            <a:avLst/>
          </a:prstGeom>
          <a:noFill/>
          <a:ln w="63500">
            <a:solidFill>
              <a:srgbClr val="0000FF"/>
            </a:solidFill>
            <a:round/>
            <a:headEnd/>
            <a:tailEnd/>
          </a:ln>
          <a:effectLst>
            <a:outerShdw blurRad="63500" dist="46662" dir="2115817" algn="ctr" rotWithShape="0">
              <a:srgbClr val="000000">
                <a:alpha val="50000"/>
              </a:srgbClr>
            </a:outerShdw>
          </a:effectLst>
          <a:extLst>
            <a:ext uri="{909E8E84-426E-40DD-AFC4-6F175D3DCCD1}">
              <a14:hiddenFill xmlns:a14="http://schemas.microsoft.com/office/drawing/2010/main">
                <a:noFill/>
              </a14:hiddenFill>
            </a:ext>
          </a:extLst>
        </p:spPr>
        <p:txBody>
          <a:bodyPr/>
          <a:lstStyle/>
          <a:p>
            <a:pPr algn="ctr">
              <a:defRPr/>
            </a:pPr>
            <a:endParaRPr lang="ja-JP" altLang="en-US">
              <a:solidFill>
                <a:srgbClr val="000000"/>
              </a:solidFill>
              <a:ea typeface="ＭＳ Ｐゴシック" charset="0"/>
              <a:cs typeface="ＭＳ Ｐゴシック" charset="0"/>
            </a:endParaRPr>
          </a:p>
        </p:txBody>
      </p:sp>
      <p:sp>
        <p:nvSpPr>
          <p:cNvPr id="58371" name="スライド番号プレースホルダ 3"/>
          <p:cNvSpPr txBox="1">
            <a:spLocks noGrp="1"/>
          </p:cNvSpPr>
          <p:nvPr/>
        </p:nvSpPr>
        <p:spPr bwMode="auto">
          <a:xfrm>
            <a:off x="7683500" y="6597650"/>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r" eaLnBrk="1" hangingPunct="1">
              <a:spcBef>
                <a:spcPct val="0"/>
              </a:spcBef>
              <a:buFontTx/>
              <a:buNone/>
            </a:pPr>
            <a:endParaRPr lang="ja-JP" altLang="ja-JP" sz="1600" b="0">
              <a:solidFill>
                <a:srgbClr val="000000"/>
              </a:solidFill>
            </a:endParaRPr>
          </a:p>
        </p:txBody>
      </p:sp>
      <p:sp>
        <p:nvSpPr>
          <p:cNvPr id="19460" name="Text Box 1643"/>
          <p:cNvSpPr txBox="1">
            <a:spLocks noChangeArrowheads="1"/>
          </p:cNvSpPr>
          <p:nvPr/>
        </p:nvSpPr>
        <p:spPr bwMode="auto">
          <a:xfrm>
            <a:off x="195263" y="115888"/>
            <a:ext cx="9485312" cy="482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9970" tIns="46784" rIns="89970" bIns="46784">
            <a:spAutoFit/>
          </a:bodyPr>
          <a:lstStyle>
            <a:lvl1pPr marL="428625" indent="-428625">
              <a:tabLst>
                <a:tab pos="3587750" algn="l"/>
              </a:tabLst>
              <a:defRPr kumimoji="1">
                <a:solidFill>
                  <a:schemeClr val="tx1"/>
                </a:solidFill>
                <a:latin typeface="Arial" charset="0"/>
                <a:ea typeface="ＭＳ Ｐゴシック" pitchFamily="50" charset="-128"/>
              </a:defRPr>
            </a:lvl1pPr>
            <a:lvl2pPr marL="742950" indent="-285750">
              <a:tabLst>
                <a:tab pos="3587750" algn="l"/>
              </a:tabLst>
              <a:defRPr kumimoji="1">
                <a:solidFill>
                  <a:schemeClr val="tx1"/>
                </a:solidFill>
                <a:latin typeface="Arial" charset="0"/>
                <a:ea typeface="ＭＳ Ｐゴシック" pitchFamily="50" charset="-128"/>
              </a:defRPr>
            </a:lvl2pPr>
            <a:lvl3pPr marL="1143000" indent="-228600">
              <a:tabLst>
                <a:tab pos="3587750" algn="l"/>
              </a:tabLst>
              <a:defRPr kumimoji="1">
                <a:solidFill>
                  <a:schemeClr val="tx1"/>
                </a:solidFill>
                <a:latin typeface="Arial" charset="0"/>
                <a:ea typeface="ＭＳ Ｐゴシック" pitchFamily="50" charset="-128"/>
              </a:defRPr>
            </a:lvl3pPr>
            <a:lvl4pPr marL="1600200" indent="-228600">
              <a:tabLst>
                <a:tab pos="3587750" algn="l"/>
              </a:tabLst>
              <a:defRPr kumimoji="1">
                <a:solidFill>
                  <a:schemeClr val="tx1"/>
                </a:solidFill>
                <a:latin typeface="Arial" charset="0"/>
                <a:ea typeface="ＭＳ Ｐゴシック" pitchFamily="50" charset="-128"/>
              </a:defRPr>
            </a:lvl4pPr>
            <a:lvl5pPr marL="2057400" indent="-228600">
              <a:tabLst>
                <a:tab pos="3587750" algn="l"/>
              </a:tabLst>
              <a:defRPr kumimoji="1">
                <a:solidFill>
                  <a:schemeClr val="tx1"/>
                </a:solidFill>
                <a:latin typeface="Arial" charset="0"/>
                <a:ea typeface="ＭＳ Ｐゴシック" pitchFamily="50" charset="-128"/>
              </a:defRPr>
            </a:lvl5pPr>
            <a:lvl6pPr marL="25146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6pPr>
            <a:lvl7pPr marL="29718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7pPr>
            <a:lvl8pPr marL="34290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8pPr>
            <a:lvl9pPr marL="38862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9pPr>
          </a:lstStyle>
          <a:p>
            <a:pPr algn="ctr" eaLnBrk="0" hangingPunct="0">
              <a:lnSpc>
                <a:spcPct val="90000"/>
              </a:lnSpc>
              <a:spcBef>
                <a:spcPct val="50000"/>
              </a:spcBef>
              <a:defRPr/>
            </a:pPr>
            <a:r>
              <a:rPr lang="ja-JP" altLang="en-US" sz="2800" b="1" dirty="0" smtClean="0">
                <a:solidFill>
                  <a:srgbClr val="0000FF"/>
                </a:solidFill>
                <a:latin typeface="+mj-ea"/>
                <a:ea typeface="+mj-ea"/>
              </a:rPr>
              <a:t>Ｇ２０首脳会合、ＦＳＢ（金融安定理事会）のメンバー構成</a:t>
            </a:r>
          </a:p>
        </p:txBody>
      </p:sp>
      <p:sp>
        <p:nvSpPr>
          <p:cNvPr id="3" name="Text Box 1134"/>
          <p:cNvSpPr txBox="1">
            <a:spLocks noChangeArrowheads="1"/>
          </p:cNvSpPr>
          <p:nvPr/>
        </p:nvSpPr>
        <p:spPr bwMode="auto">
          <a:xfrm>
            <a:off x="811213" y="5949950"/>
            <a:ext cx="8193087" cy="846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541338" indent="-541338">
              <a:tabLst>
                <a:tab pos="541338" algn="l"/>
              </a:tabLst>
              <a:defRPr kumimoji="1">
                <a:solidFill>
                  <a:schemeClr val="tx1"/>
                </a:solidFill>
                <a:latin typeface="Arial" charset="0"/>
                <a:ea typeface="ＭＳ Ｐゴシック" pitchFamily="50" charset="-128"/>
              </a:defRPr>
            </a:lvl1pPr>
            <a:lvl2pPr marL="1006475" indent="-285750">
              <a:tabLst>
                <a:tab pos="541338" algn="l"/>
              </a:tabLst>
              <a:defRPr kumimoji="1">
                <a:solidFill>
                  <a:schemeClr val="tx1"/>
                </a:solidFill>
                <a:latin typeface="Arial" charset="0"/>
                <a:ea typeface="ＭＳ Ｐゴシック" pitchFamily="50" charset="-128"/>
              </a:defRPr>
            </a:lvl2pPr>
            <a:lvl3pPr marL="1414463" indent="-228600">
              <a:tabLst>
                <a:tab pos="541338" algn="l"/>
              </a:tabLst>
              <a:defRPr kumimoji="1">
                <a:solidFill>
                  <a:schemeClr val="tx1"/>
                </a:solidFill>
                <a:latin typeface="Arial" charset="0"/>
                <a:ea typeface="ＭＳ Ｐゴシック" pitchFamily="50" charset="-128"/>
              </a:defRPr>
            </a:lvl3pPr>
            <a:lvl4pPr marL="1822450" indent="-228600">
              <a:tabLst>
                <a:tab pos="541338" algn="l"/>
              </a:tabLst>
              <a:defRPr kumimoji="1">
                <a:solidFill>
                  <a:schemeClr val="tx1"/>
                </a:solidFill>
                <a:latin typeface="Arial" charset="0"/>
                <a:ea typeface="ＭＳ Ｐゴシック" pitchFamily="50" charset="-128"/>
              </a:defRPr>
            </a:lvl4pPr>
            <a:lvl5pPr marL="2230438" indent="-228600">
              <a:tabLst>
                <a:tab pos="541338" algn="l"/>
              </a:tabLst>
              <a:defRPr kumimoji="1">
                <a:solidFill>
                  <a:schemeClr val="tx1"/>
                </a:solidFill>
                <a:latin typeface="Arial" charset="0"/>
                <a:ea typeface="ＭＳ Ｐゴシック" pitchFamily="50" charset="-128"/>
              </a:defRPr>
            </a:lvl5pPr>
            <a:lvl6pPr marL="2687638" indent="-228600" fontAlgn="base">
              <a:spcBef>
                <a:spcPct val="0"/>
              </a:spcBef>
              <a:spcAft>
                <a:spcPct val="0"/>
              </a:spcAft>
              <a:tabLst>
                <a:tab pos="541338" algn="l"/>
              </a:tabLst>
              <a:defRPr kumimoji="1">
                <a:solidFill>
                  <a:schemeClr val="tx1"/>
                </a:solidFill>
                <a:latin typeface="Arial" charset="0"/>
                <a:ea typeface="ＭＳ Ｐゴシック" pitchFamily="50" charset="-128"/>
              </a:defRPr>
            </a:lvl6pPr>
            <a:lvl7pPr marL="3144838" indent="-228600" fontAlgn="base">
              <a:spcBef>
                <a:spcPct val="0"/>
              </a:spcBef>
              <a:spcAft>
                <a:spcPct val="0"/>
              </a:spcAft>
              <a:tabLst>
                <a:tab pos="541338" algn="l"/>
              </a:tabLst>
              <a:defRPr kumimoji="1">
                <a:solidFill>
                  <a:schemeClr val="tx1"/>
                </a:solidFill>
                <a:latin typeface="Arial" charset="0"/>
                <a:ea typeface="ＭＳ Ｐゴシック" pitchFamily="50" charset="-128"/>
              </a:defRPr>
            </a:lvl7pPr>
            <a:lvl8pPr marL="3602038" indent="-228600" fontAlgn="base">
              <a:spcBef>
                <a:spcPct val="0"/>
              </a:spcBef>
              <a:spcAft>
                <a:spcPct val="0"/>
              </a:spcAft>
              <a:tabLst>
                <a:tab pos="541338" algn="l"/>
              </a:tabLst>
              <a:defRPr kumimoji="1">
                <a:solidFill>
                  <a:schemeClr val="tx1"/>
                </a:solidFill>
                <a:latin typeface="Arial" charset="0"/>
                <a:ea typeface="ＭＳ Ｐゴシック" pitchFamily="50" charset="-128"/>
              </a:defRPr>
            </a:lvl8pPr>
            <a:lvl9pPr marL="4059238" indent="-228600" fontAlgn="base">
              <a:spcBef>
                <a:spcPct val="0"/>
              </a:spcBef>
              <a:spcAft>
                <a:spcPct val="0"/>
              </a:spcAft>
              <a:tabLst>
                <a:tab pos="541338" algn="l"/>
              </a:tabLst>
              <a:defRPr kumimoji="1">
                <a:solidFill>
                  <a:schemeClr val="tx1"/>
                </a:solidFill>
                <a:latin typeface="Arial" charset="0"/>
                <a:ea typeface="ＭＳ Ｐゴシック" pitchFamily="50" charset="-128"/>
              </a:defRPr>
            </a:lvl9pPr>
          </a:lstStyle>
          <a:p>
            <a:pPr>
              <a:spcBef>
                <a:spcPct val="50000"/>
              </a:spcBef>
              <a:defRPr/>
            </a:pPr>
            <a:r>
              <a:rPr lang="ja-JP" altLang="en-US" sz="1400" b="0" dirty="0" smtClean="0">
                <a:solidFill>
                  <a:srgbClr val="000000"/>
                </a:solidFill>
              </a:rPr>
              <a:t>（注１）	</a:t>
            </a:r>
            <a:r>
              <a:rPr lang="en-US" altLang="ja-JP" sz="1400" b="0" dirty="0" smtClean="0">
                <a:solidFill>
                  <a:srgbClr val="000000"/>
                </a:solidFill>
              </a:rPr>
              <a:t>G20</a:t>
            </a:r>
            <a:r>
              <a:rPr lang="ja-JP" altLang="en-US" sz="1400" b="0" dirty="0" smtClean="0">
                <a:solidFill>
                  <a:srgbClr val="000000"/>
                </a:solidFill>
              </a:rPr>
              <a:t>メンバー国中、</a:t>
            </a:r>
            <a:r>
              <a:rPr lang="en-US" altLang="ja-JP" sz="1400" b="0" dirty="0" smtClean="0">
                <a:solidFill>
                  <a:srgbClr val="000000"/>
                </a:solidFill>
              </a:rPr>
              <a:t>G7</a:t>
            </a:r>
            <a:r>
              <a:rPr lang="ja-JP" altLang="en-US" sz="1400" b="0" dirty="0" smtClean="0">
                <a:solidFill>
                  <a:srgbClr val="000000"/>
                </a:solidFill>
              </a:rPr>
              <a:t>メンバー国を●で表示。</a:t>
            </a:r>
          </a:p>
          <a:p>
            <a:pPr>
              <a:spcBef>
                <a:spcPct val="50000"/>
              </a:spcBef>
              <a:defRPr/>
            </a:pPr>
            <a:r>
              <a:rPr lang="ja-JP" altLang="en-US" sz="1400" b="0" dirty="0" smtClean="0">
                <a:solidFill>
                  <a:srgbClr val="000000"/>
                </a:solidFill>
              </a:rPr>
              <a:t>（注２）	ＦＳＢには、この他バーゼル銀行監督委員会、証券監督者国際機構、保険監督者国際機構、ＩＭＦ、世界銀行等の国際機関や国際基準設定主体が参加。</a:t>
            </a:r>
          </a:p>
        </p:txBody>
      </p:sp>
      <p:pic>
        <p:nvPicPr>
          <p:cNvPr id="58374" name="Picture 73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5350" y="981075"/>
            <a:ext cx="8040688" cy="4881563"/>
          </a:xfrm>
          <a:prstGeom prst="rect">
            <a:avLst/>
          </a:prstGeom>
          <a:noFill/>
          <a:ln>
            <a:noFill/>
          </a:ln>
          <a:effectLst/>
          <a:extLst>
            <a:ext uri="{909E8E84-426E-40DD-AFC4-6F175D3DCCD1}">
              <a14:hiddenFill xmlns:a14="http://schemas.microsoft.com/office/drawing/2010/main">
                <a:gradFill rotWithShape="1">
                  <a:gsLst>
                    <a:gs pos="0">
                      <a:srgbClr val="A3C5FB"/>
                    </a:gs>
                    <a:gs pos="100000">
                      <a:srgbClr val="DEEAFE"/>
                    </a:gs>
                  </a:gsLst>
                  <a:lin ang="27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スライド番号プレースホルダー 1"/>
          <p:cNvSpPr>
            <a:spLocks noGrp="1"/>
          </p:cNvSpPr>
          <p:nvPr>
            <p:ph type="sldNum" sz="quarter" idx="12"/>
          </p:nvPr>
        </p:nvSpPr>
        <p:spPr>
          <a:xfrm>
            <a:off x="7099300" y="6356353"/>
            <a:ext cx="2311401" cy="365125"/>
          </a:xfrm>
        </p:spPr>
        <p:txBody>
          <a:bodyPr/>
          <a:lstStyle/>
          <a:p>
            <a:fld id="{E56D3A4E-9A59-4E6B-BF4A-AE0DD7BCF8CE}" type="slidenum">
              <a:rPr lang="ja-JP" altLang="en-US" smtClean="0"/>
              <a:pPr/>
              <a:t>4</a:t>
            </a:fld>
            <a:endParaRPr lang="ja-JP" altLang="en-US" dirty="0"/>
          </a:p>
        </p:txBody>
      </p:sp>
    </p:spTree>
    <p:extLst>
      <p:ext uri="{BB962C8B-B14F-4D97-AF65-F5344CB8AC3E}">
        <p14:creationId xmlns:p14="http://schemas.microsoft.com/office/powerpoint/2010/main" val="3267817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タイトル 1"/>
          <p:cNvSpPr>
            <a:spLocks noGrp="1"/>
          </p:cNvSpPr>
          <p:nvPr>
            <p:ph type="ctrTitle"/>
          </p:nvPr>
        </p:nvSpPr>
        <p:spPr>
          <a:xfrm>
            <a:off x="-71438" y="2390775"/>
            <a:ext cx="9993313" cy="1470025"/>
          </a:xfrm>
        </p:spPr>
        <p:txBody>
          <a:bodyPr/>
          <a:lstStyle/>
          <a:p>
            <a:r>
              <a:rPr lang="ja-JP" altLang="en-US" sz="4000" b="1" dirty="0" smtClean="0">
                <a:solidFill>
                  <a:srgbClr val="000099"/>
                </a:solidFill>
              </a:rPr>
              <a:t>気候関連</a:t>
            </a:r>
            <a:r>
              <a:rPr lang="ja-JP" altLang="en-US" sz="4000" b="1" dirty="0">
                <a:solidFill>
                  <a:srgbClr val="000099"/>
                </a:solidFill>
              </a:rPr>
              <a:t>財務情報開示タスクフォース（</a:t>
            </a:r>
            <a:r>
              <a:rPr lang="en-US" altLang="ja-JP" sz="4000" b="1" dirty="0">
                <a:solidFill>
                  <a:srgbClr val="000099"/>
                </a:solidFill>
              </a:rPr>
              <a:t>TCFD</a:t>
            </a:r>
            <a:r>
              <a:rPr lang="ja-JP" altLang="en-US" sz="4000" b="1" dirty="0">
                <a:solidFill>
                  <a:srgbClr val="000099"/>
                </a:solidFill>
              </a:rPr>
              <a:t>）について</a:t>
            </a:r>
            <a:endParaRPr lang="ja-JP" altLang="en-US" sz="4000" b="1" dirty="0" smtClean="0">
              <a:solidFill>
                <a:srgbClr val="000099"/>
              </a:solidFill>
            </a:endParaRPr>
          </a:p>
        </p:txBody>
      </p:sp>
      <p:sp>
        <p:nvSpPr>
          <p:cNvPr id="5" name="スライド番号プレースホルダー 1"/>
          <p:cNvSpPr>
            <a:spLocks noGrp="1"/>
          </p:cNvSpPr>
          <p:nvPr>
            <p:ph type="sldNum" sz="quarter" idx="12"/>
          </p:nvPr>
        </p:nvSpPr>
        <p:spPr>
          <a:xfrm>
            <a:off x="7099300" y="6356353"/>
            <a:ext cx="2311401" cy="365125"/>
          </a:xfrm>
        </p:spPr>
        <p:txBody>
          <a:bodyPr/>
          <a:lstStyle/>
          <a:p>
            <a:fld id="{E56D3A4E-9A59-4E6B-BF4A-AE0DD7BCF8CE}" type="slidenum">
              <a:rPr lang="ja-JP" altLang="en-US" smtClean="0"/>
              <a:pPr/>
              <a:t>5</a:t>
            </a:fld>
            <a:endParaRPr lang="ja-JP" altLang="en-US" dirty="0"/>
          </a:p>
        </p:txBody>
      </p:sp>
    </p:spTree>
    <p:extLst>
      <p:ext uri="{BB962C8B-B14F-4D97-AF65-F5344CB8AC3E}">
        <p14:creationId xmlns:p14="http://schemas.microsoft.com/office/powerpoint/2010/main" val="42508584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15"/>
          <p:cNvSpPr>
            <a:spLocks noChangeShapeType="1"/>
          </p:cNvSpPr>
          <p:nvPr/>
        </p:nvSpPr>
        <p:spPr bwMode="auto">
          <a:xfrm>
            <a:off x="115888" y="635000"/>
            <a:ext cx="9642475" cy="0"/>
          </a:xfrm>
          <a:prstGeom prst="line">
            <a:avLst/>
          </a:prstGeom>
          <a:noFill/>
          <a:ln w="63500">
            <a:solidFill>
              <a:srgbClr val="0000FF"/>
            </a:solidFill>
            <a:round/>
            <a:headEnd/>
            <a:tailEnd/>
          </a:ln>
          <a:effectLst>
            <a:outerShdw blurRad="63500" dist="46662" dir="2115817" algn="ctr" rotWithShape="0">
              <a:srgbClr val="000000">
                <a:alpha val="50000"/>
              </a:srgbClr>
            </a:outerShdw>
          </a:effectLst>
          <a:extLst>
            <a:ext uri="{909E8E84-426E-40DD-AFC4-6F175D3DCCD1}">
              <a14:hiddenFill xmlns:a14="http://schemas.microsoft.com/office/drawing/2010/main">
                <a:noFill/>
              </a14:hiddenFill>
            </a:ext>
          </a:extLst>
        </p:spPr>
        <p:txBody>
          <a:bodyPr/>
          <a:lstStyle/>
          <a:p>
            <a:pPr algn="ctr">
              <a:defRPr/>
            </a:pPr>
            <a:endParaRPr lang="ja-JP" altLang="en-US">
              <a:solidFill>
                <a:srgbClr val="000000"/>
              </a:solidFill>
              <a:ea typeface="ＭＳ Ｐゴシック" charset="0"/>
              <a:cs typeface="ＭＳ Ｐゴシック" charset="0"/>
            </a:endParaRPr>
          </a:p>
        </p:txBody>
      </p:sp>
      <p:sp>
        <p:nvSpPr>
          <p:cNvPr id="58371" name="スライド番号プレースホルダ 3"/>
          <p:cNvSpPr txBox="1">
            <a:spLocks noGrp="1"/>
          </p:cNvSpPr>
          <p:nvPr/>
        </p:nvSpPr>
        <p:spPr bwMode="auto">
          <a:xfrm>
            <a:off x="7683500" y="6597650"/>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r" eaLnBrk="1" hangingPunct="1">
              <a:spcBef>
                <a:spcPct val="0"/>
              </a:spcBef>
              <a:buFontTx/>
              <a:buNone/>
            </a:pPr>
            <a:endParaRPr lang="ja-JP" altLang="ja-JP" sz="1600" b="0">
              <a:solidFill>
                <a:srgbClr val="000000"/>
              </a:solidFill>
            </a:endParaRPr>
          </a:p>
        </p:txBody>
      </p:sp>
      <p:sp>
        <p:nvSpPr>
          <p:cNvPr id="19460" name="Text Box 1643"/>
          <p:cNvSpPr txBox="1">
            <a:spLocks noChangeArrowheads="1"/>
          </p:cNvSpPr>
          <p:nvPr/>
        </p:nvSpPr>
        <p:spPr bwMode="auto">
          <a:xfrm>
            <a:off x="195263" y="115888"/>
            <a:ext cx="9485312" cy="482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9970" tIns="46784" rIns="89970" bIns="46784">
            <a:spAutoFit/>
          </a:bodyPr>
          <a:lstStyle>
            <a:lvl1pPr marL="428625" indent="-428625">
              <a:tabLst>
                <a:tab pos="3587750" algn="l"/>
              </a:tabLst>
              <a:defRPr kumimoji="1">
                <a:solidFill>
                  <a:schemeClr val="tx1"/>
                </a:solidFill>
                <a:latin typeface="Arial" charset="0"/>
                <a:ea typeface="ＭＳ Ｐゴシック" pitchFamily="50" charset="-128"/>
              </a:defRPr>
            </a:lvl1pPr>
            <a:lvl2pPr marL="742950" indent="-285750">
              <a:tabLst>
                <a:tab pos="3587750" algn="l"/>
              </a:tabLst>
              <a:defRPr kumimoji="1">
                <a:solidFill>
                  <a:schemeClr val="tx1"/>
                </a:solidFill>
                <a:latin typeface="Arial" charset="0"/>
                <a:ea typeface="ＭＳ Ｐゴシック" pitchFamily="50" charset="-128"/>
              </a:defRPr>
            </a:lvl2pPr>
            <a:lvl3pPr marL="1143000" indent="-228600">
              <a:tabLst>
                <a:tab pos="3587750" algn="l"/>
              </a:tabLst>
              <a:defRPr kumimoji="1">
                <a:solidFill>
                  <a:schemeClr val="tx1"/>
                </a:solidFill>
                <a:latin typeface="Arial" charset="0"/>
                <a:ea typeface="ＭＳ Ｐゴシック" pitchFamily="50" charset="-128"/>
              </a:defRPr>
            </a:lvl3pPr>
            <a:lvl4pPr marL="1600200" indent="-228600">
              <a:tabLst>
                <a:tab pos="3587750" algn="l"/>
              </a:tabLst>
              <a:defRPr kumimoji="1">
                <a:solidFill>
                  <a:schemeClr val="tx1"/>
                </a:solidFill>
                <a:latin typeface="Arial" charset="0"/>
                <a:ea typeface="ＭＳ Ｐゴシック" pitchFamily="50" charset="-128"/>
              </a:defRPr>
            </a:lvl4pPr>
            <a:lvl5pPr marL="2057400" indent="-228600">
              <a:tabLst>
                <a:tab pos="3587750" algn="l"/>
              </a:tabLst>
              <a:defRPr kumimoji="1">
                <a:solidFill>
                  <a:schemeClr val="tx1"/>
                </a:solidFill>
                <a:latin typeface="Arial" charset="0"/>
                <a:ea typeface="ＭＳ Ｐゴシック" pitchFamily="50" charset="-128"/>
              </a:defRPr>
            </a:lvl5pPr>
            <a:lvl6pPr marL="25146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6pPr>
            <a:lvl7pPr marL="29718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7pPr>
            <a:lvl8pPr marL="34290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8pPr>
            <a:lvl9pPr marL="38862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9pPr>
          </a:lstStyle>
          <a:p>
            <a:pPr algn="ctr" eaLnBrk="0" hangingPunct="0">
              <a:lnSpc>
                <a:spcPct val="90000"/>
              </a:lnSpc>
              <a:spcBef>
                <a:spcPct val="50000"/>
              </a:spcBef>
              <a:defRPr/>
            </a:pPr>
            <a:r>
              <a:rPr lang="en-US" altLang="ja-JP" sz="2800" b="1" dirty="0">
                <a:solidFill>
                  <a:srgbClr val="0000FF"/>
                </a:solidFill>
                <a:latin typeface="+mj-ea"/>
                <a:ea typeface="+mj-ea"/>
              </a:rPr>
              <a:t>TCFD</a:t>
            </a:r>
            <a:r>
              <a:rPr lang="ja-JP" altLang="en-US" sz="2800" b="1" dirty="0" smtClean="0">
                <a:solidFill>
                  <a:srgbClr val="0000FF"/>
                </a:solidFill>
                <a:latin typeface="+mj-ea"/>
                <a:ea typeface="+mj-ea"/>
              </a:rPr>
              <a:t>設立背景</a:t>
            </a:r>
            <a:r>
              <a:rPr lang="ja-JP" altLang="en-US" sz="2800" b="1" dirty="0">
                <a:solidFill>
                  <a:srgbClr val="0000FF"/>
                </a:solidFill>
                <a:latin typeface="+mj-ea"/>
                <a:ea typeface="+mj-ea"/>
              </a:rPr>
              <a:t>等</a:t>
            </a:r>
          </a:p>
        </p:txBody>
      </p:sp>
      <p:sp>
        <p:nvSpPr>
          <p:cNvPr id="8" name="スライド番号プレースホルダー 1"/>
          <p:cNvSpPr>
            <a:spLocks noGrp="1"/>
          </p:cNvSpPr>
          <p:nvPr>
            <p:ph type="sldNum" sz="quarter" idx="12"/>
          </p:nvPr>
        </p:nvSpPr>
        <p:spPr>
          <a:xfrm>
            <a:off x="7099300" y="6356353"/>
            <a:ext cx="2311401" cy="365125"/>
          </a:xfrm>
        </p:spPr>
        <p:txBody>
          <a:bodyPr/>
          <a:lstStyle/>
          <a:p>
            <a:fld id="{E56D3A4E-9A59-4E6B-BF4A-AE0DD7BCF8CE}" type="slidenum">
              <a:rPr lang="ja-JP" altLang="en-US" smtClean="0"/>
              <a:pPr/>
              <a:t>6</a:t>
            </a:fld>
            <a:endParaRPr lang="ja-JP" altLang="en-US" dirty="0"/>
          </a:p>
        </p:txBody>
      </p:sp>
      <p:sp>
        <p:nvSpPr>
          <p:cNvPr id="10" name="Content Placeholder 2"/>
          <p:cNvSpPr txBox="1">
            <a:spLocks/>
          </p:cNvSpPr>
          <p:nvPr/>
        </p:nvSpPr>
        <p:spPr bwMode="auto">
          <a:xfrm>
            <a:off x="271727" y="681555"/>
            <a:ext cx="9362546" cy="618762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lstStyle>
            <a:lvl1pPr marL="354013" indent="-354013" eaLnBrk="0" hangingPunct="0">
              <a:spcBef>
                <a:spcPct val="20000"/>
              </a:spcBef>
              <a:buChar char="•"/>
              <a:defRPr kumimoji="1" sz="3200">
                <a:solidFill>
                  <a:schemeClr val="tx1"/>
                </a:solidFill>
                <a:latin typeface="Arial" charset="0"/>
                <a:ea typeface="ＭＳ Ｐゴシック" charset="-128"/>
              </a:defRPr>
            </a:lvl1pPr>
            <a:lvl2pPr marL="533400" eaLnBrk="0" hangingPunct="0">
              <a:spcBef>
                <a:spcPct val="20000"/>
              </a:spcBef>
              <a:buChar char="–"/>
              <a:defRPr kumimoji="1" sz="2800">
                <a:solidFill>
                  <a:schemeClr val="tx1"/>
                </a:solidFill>
                <a:latin typeface="Arial" charset="0"/>
                <a:ea typeface="ＭＳ Ｐゴシック" charset="-128"/>
              </a:defRPr>
            </a:lvl2pPr>
            <a:lvl3pPr marL="1303338" indent="-228600" eaLnBrk="0" hangingPunct="0">
              <a:spcBef>
                <a:spcPct val="20000"/>
              </a:spcBef>
              <a:buChar char="•"/>
              <a:defRPr kumimoji="1" sz="2400">
                <a:solidFill>
                  <a:schemeClr val="tx1"/>
                </a:solidFill>
                <a:latin typeface="Arial" charset="0"/>
                <a:ea typeface="ＭＳ Ｐゴシック" charset="-128"/>
              </a:defRPr>
            </a:lvl3pPr>
            <a:lvl4pPr marL="1711325" indent="-228600" eaLnBrk="0" hangingPunct="0">
              <a:spcBef>
                <a:spcPct val="20000"/>
              </a:spcBef>
              <a:buChar char="–"/>
              <a:defRPr kumimoji="1" sz="2000">
                <a:solidFill>
                  <a:schemeClr val="tx1"/>
                </a:solidFill>
                <a:latin typeface="Arial" charset="0"/>
                <a:ea typeface="ＭＳ Ｐゴシック" charset="-128"/>
              </a:defRPr>
            </a:lvl4pPr>
            <a:lvl5pPr marL="2119313" indent="-228600" eaLnBrk="0" hangingPunct="0">
              <a:spcBef>
                <a:spcPct val="20000"/>
              </a:spcBef>
              <a:buChar char="»"/>
              <a:defRPr kumimoji="1" sz="2000">
                <a:solidFill>
                  <a:schemeClr val="tx1"/>
                </a:solidFill>
                <a:latin typeface="Arial" charset="0"/>
                <a:ea typeface="ＭＳ Ｐゴシック" charset="-128"/>
              </a:defRPr>
            </a:lvl5pPr>
            <a:lvl6pPr marL="25765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30337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909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9481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indent="0" eaLnBrk="1" hangingPunct="1">
              <a:lnSpc>
                <a:spcPct val="80000"/>
              </a:lnSpc>
              <a:buNone/>
            </a:pPr>
            <a:r>
              <a:rPr kumimoji="0" lang="en-US" altLang="ja-JP" sz="2000" b="1" dirty="0">
                <a:latin typeface="+mn-ea"/>
                <a:ea typeface="+mn-ea"/>
                <a:cs typeface="Arial Unicode MS" pitchFamily="50" charset="-128"/>
              </a:rPr>
              <a:t>2015</a:t>
            </a:r>
            <a:r>
              <a:rPr kumimoji="0" lang="ja-JP" altLang="en-US" sz="2000" b="1" dirty="0">
                <a:latin typeface="+mn-ea"/>
                <a:ea typeface="+mn-ea"/>
                <a:cs typeface="Arial Unicode MS" pitchFamily="50" charset="-128"/>
              </a:rPr>
              <a:t>年</a:t>
            </a:r>
            <a:r>
              <a:rPr kumimoji="0" lang="en-US" altLang="ja-JP" sz="2000" b="1" dirty="0">
                <a:latin typeface="+mn-ea"/>
                <a:ea typeface="+mn-ea"/>
                <a:cs typeface="Arial Unicode MS" pitchFamily="50" charset="-128"/>
              </a:rPr>
              <a:t>4</a:t>
            </a:r>
            <a:r>
              <a:rPr kumimoji="0" lang="ja-JP" altLang="en-US" sz="2000" b="1" dirty="0" smtClean="0">
                <a:latin typeface="+mn-ea"/>
                <a:ea typeface="+mn-ea"/>
                <a:cs typeface="Arial Unicode MS" pitchFamily="50" charset="-128"/>
              </a:rPr>
              <a:t>月</a:t>
            </a:r>
            <a:endParaRPr kumimoji="0" lang="en-US" altLang="ja-JP" sz="2000" b="1" dirty="0" smtClean="0">
              <a:latin typeface="+mn-ea"/>
              <a:ea typeface="+mn-ea"/>
              <a:cs typeface="Arial Unicode MS" pitchFamily="50" charset="-128"/>
            </a:endParaRPr>
          </a:p>
          <a:p>
            <a:pPr marL="0" indent="0" eaLnBrk="1" hangingPunct="1">
              <a:lnSpc>
                <a:spcPct val="80000"/>
              </a:lnSpc>
              <a:buNone/>
            </a:pPr>
            <a:r>
              <a:rPr kumimoji="0" lang="ja-JP" altLang="en-US" sz="2000" b="1" dirty="0">
                <a:latin typeface="+mn-ea"/>
                <a:ea typeface="+mn-ea"/>
                <a:cs typeface="Arial Unicode MS" pitchFamily="50" charset="-128"/>
              </a:rPr>
              <a:t>　</a:t>
            </a:r>
            <a:r>
              <a:rPr kumimoji="0" lang="en-US" altLang="ja-JP" sz="2000" b="1" dirty="0" smtClean="0">
                <a:latin typeface="+mn-ea"/>
                <a:ea typeface="+mn-ea"/>
                <a:cs typeface="Arial Unicode MS" pitchFamily="50" charset="-128"/>
              </a:rPr>
              <a:t>G20</a:t>
            </a:r>
            <a:r>
              <a:rPr kumimoji="0" lang="ja-JP" altLang="en-US" sz="2000" b="1" dirty="0">
                <a:latin typeface="+mn-ea"/>
                <a:ea typeface="+mn-ea"/>
                <a:cs typeface="Arial Unicode MS" pitchFamily="50" charset="-128"/>
              </a:rPr>
              <a:t>財務大臣・中央銀行総裁会合</a:t>
            </a:r>
            <a:r>
              <a:rPr kumimoji="0" lang="ja-JP" altLang="en-US" sz="2000" b="1" dirty="0" smtClean="0">
                <a:latin typeface="+mn-ea"/>
                <a:ea typeface="+mn-ea"/>
                <a:cs typeface="Arial Unicode MS" pitchFamily="50" charset="-128"/>
              </a:rPr>
              <a:t>コミュニケにおいて</a:t>
            </a:r>
            <a:r>
              <a:rPr kumimoji="0" lang="en-US" altLang="ja-JP" sz="2000" b="1" dirty="0" smtClean="0">
                <a:latin typeface="+mn-ea"/>
                <a:ea typeface="+mn-ea"/>
                <a:cs typeface="Arial Unicode MS" pitchFamily="50" charset="-128"/>
              </a:rPr>
              <a:t>FSB</a:t>
            </a:r>
            <a:r>
              <a:rPr kumimoji="0" lang="ja-JP" altLang="en-US" sz="2000" b="1" dirty="0" smtClean="0">
                <a:latin typeface="+mn-ea"/>
                <a:ea typeface="+mn-ea"/>
                <a:cs typeface="Arial Unicode MS" pitchFamily="50" charset="-128"/>
              </a:rPr>
              <a:t>（金融安定理事会）に指示</a:t>
            </a:r>
            <a:endParaRPr kumimoji="0" lang="en-US" altLang="ja-JP" sz="2000" b="1" dirty="0" smtClean="0">
              <a:latin typeface="+mn-ea"/>
              <a:ea typeface="+mn-ea"/>
              <a:cs typeface="Arial Unicode MS" pitchFamily="50" charset="-128"/>
            </a:endParaRPr>
          </a:p>
          <a:p>
            <a:pPr marL="0" indent="0" eaLnBrk="1" hangingPunct="1">
              <a:lnSpc>
                <a:spcPct val="80000"/>
              </a:lnSpc>
              <a:buNone/>
            </a:pPr>
            <a:r>
              <a:rPr kumimoji="0" lang="ja-JP" altLang="en-US" sz="2000" b="1" dirty="0">
                <a:latin typeface="+mn-ea"/>
                <a:ea typeface="+mn-ea"/>
                <a:cs typeface="Arial Unicode MS" pitchFamily="50" charset="-128"/>
              </a:rPr>
              <a:t>　</a:t>
            </a:r>
            <a:r>
              <a:rPr kumimoji="0" lang="ja-JP" altLang="en-US" sz="2000" b="1" dirty="0" smtClean="0">
                <a:latin typeface="+mn-ea"/>
                <a:ea typeface="+mn-ea"/>
                <a:cs typeface="Arial Unicode MS" pitchFamily="50" charset="-128"/>
              </a:rPr>
              <a:t>　</a:t>
            </a:r>
            <a:r>
              <a:rPr kumimoji="0" lang="ja-JP" altLang="en-US" sz="2000" dirty="0" smtClean="0">
                <a:latin typeface="+mn-ea"/>
                <a:ea typeface="+mn-ea"/>
                <a:cs typeface="Arial" charset="0"/>
              </a:rPr>
              <a:t>金融</a:t>
            </a:r>
            <a:r>
              <a:rPr kumimoji="0" lang="ja-JP" altLang="en-US" sz="2000" dirty="0">
                <a:latin typeface="+mn-ea"/>
                <a:ea typeface="+mn-ea"/>
                <a:cs typeface="Arial" charset="0"/>
              </a:rPr>
              <a:t>安定理事会（</a:t>
            </a:r>
            <a:r>
              <a:rPr kumimoji="0" lang="en-US" altLang="ja-JP" sz="2000" dirty="0">
                <a:latin typeface="+mn-ea"/>
                <a:ea typeface="+mn-ea"/>
                <a:cs typeface="Arial" charset="0"/>
              </a:rPr>
              <a:t>FSB</a:t>
            </a:r>
            <a:r>
              <a:rPr kumimoji="0" lang="ja-JP" altLang="en-US" sz="2000" dirty="0">
                <a:latin typeface="+mn-ea"/>
                <a:ea typeface="+mn-ea"/>
                <a:cs typeface="Arial" charset="0"/>
              </a:rPr>
              <a:t>）に対し、気候関連課題について金融セクターがどの様に</a:t>
            </a:r>
            <a:r>
              <a:rPr kumimoji="0" lang="ja-JP" altLang="en-US" sz="2000" dirty="0" smtClean="0">
                <a:latin typeface="+mn-ea"/>
                <a:ea typeface="+mn-ea"/>
                <a:cs typeface="Arial" charset="0"/>
              </a:rPr>
              <a:t>考</a:t>
            </a:r>
            <a:endParaRPr kumimoji="0" lang="en-US" altLang="ja-JP" sz="2000" dirty="0" smtClean="0">
              <a:latin typeface="+mn-ea"/>
              <a:ea typeface="+mn-ea"/>
              <a:cs typeface="Arial" charset="0"/>
            </a:endParaRPr>
          </a:p>
          <a:p>
            <a:pPr marL="0" indent="0" eaLnBrk="1" hangingPunct="1">
              <a:lnSpc>
                <a:spcPct val="80000"/>
              </a:lnSpc>
              <a:spcAft>
                <a:spcPts val="1800"/>
              </a:spcAft>
              <a:buNone/>
            </a:pPr>
            <a:r>
              <a:rPr kumimoji="0" lang="ja-JP" altLang="en-US" sz="2000" dirty="0">
                <a:latin typeface="+mn-ea"/>
                <a:ea typeface="+mn-ea"/>
                <a:cs typeface="Arial" charset="0"/>
              </a:rPr>
              <a:t>　</a:t>
            </a:r>
            <a:r>
              <a:rPr kumimoji="0" lang="ja-JP" altLang="en-US" sz="2000" dirty="0" smtClean="0">
                <a:latin typeface="+mn-ea"/>
                <a:ea typeface="+mn-ea"/>
                <a:cs typeface="Arial" charset="0"/>
              </a:rPr>
              <a:t>　</a:t>
            </a:r>
            <a:r>
              <a:rPr kumimoji="0" lang="ja-JP" altLang="en-US" sz="2000" dirty="0" err="1" smtClean="0">
                <a:latin typeface="+mn-ea"/>
                <a:ea typeface="+mn-ea"/>
                <a:cs typeface="Arial" charset="0"/>
              </a:rPr>
              <a:t>慮</a:t>
            </a:r>
            <a:r>
              <a:rPr kumimoji="0" lang="ja-JP" altLang="en-US" sz="2000" dirty="0" err="1">
                <a:latin typeface="+mn-ea"/>
                <a:ea typeface="+mn-ea"/>
                <a:cs typeface="Arial" charset="0"/>
              </a:rPr>
              <a:t>して</a:t>
            </a:r>
            <a:r>
              <a:rPr kumimoji="0" lang="ja-JP" altLang="en-US" sz="2000" dirty="0" smtClean="0">
                <a:latin typeface="+mn-ea"/>
                <a:ea typeface="+mn-ea"/>
                <a:cs typeface="Arial" charset="0"/>
              </a:rPr>
              <a:t>いくべ</a:t>
            </a:r>
            <a:r>
              <a:rPr kumimoji="0" lang="ja-JP" altLang="en-US" sz="2000" dirty="0">
                <a:latin typeface="+mn-ea"/>
                <a:ea typeface="+mn-ea"/>
                <a:cs typeface="Arial" charset="0"/>
              </a:rPr>
              <a:t>きか、官民の関係者を招集することを要請する</a:t>
            </a:r>
            <a:r>
              <a:rPr kumimoji="0" lang="ja-JP" altLang="en-US" sz="2000" dirty="0" smtClean="0">
                <a:latin typeface="+mn-ea"/>
                <a:ea typeface="+mn-ea"/>
                <a:cs typeface="Arial" charset="0"/>
              </a:rPr>
              <a:t>。</a:t>
            </a:r>
            <a:endParaRPr kumimoji="0" lang="en-US" altLang="ja-JP" sz="2000" dirty="0" smtClean="0">
              <a:latin typeface="+mn-ea"/>
              <a:ea typeface="+mn-ea"/>
              <a:cs typeface="Arial" charset="0"/>
            </a:endParaRPr>
          </a:p>
          <a:p>
            <a:pPr marL="0" indent="0" eaLnBrk="1" hangingPunct="1">
              <a:lnSpc>
                <a:spcPct val="80000"/>
              </a:lnSpc>
              <a:buNone/>
            </a:pPr>
            <a:r>
              <a:rPr kumimoji="0" lang="en-US" altLang="ja-JP" sz="2000" b="1" dirty="0" smtClean="0">
                <a:latin typeface="+mn-ea"/>
                <a:ea typeface="+mn-ea"/>
                <a:cs typeface="Arial" charset="0"/>
              </a:rPr>
              <a:t>2015</a:t>
            </a:r>
            <a:r>
              <a:rPr kumimoji="0" lang="ja-JP" altLang="en-US" sz="2000" b="1" dirty="0" smtClean="0">
                <a:latin typeface="+mn-ea"/>
                <a:ea typeface="+mn-ea"/>
                <a:cs typeface="Arial" charset="0"/>
              </a:rPr>
              <a:t>年</a:t>
            </a:r>
            <a:r>
              <a:rPr kumimoji="0" lang="en-US" altLang="ja-JP" sz="2000" b="1" dirty="0">
                <a:latin typeface="+mn-ea"/>
                <a:ea typeface="+mn-ea"/>
                <a:cs typeface="Arial" charset="0"/>
              </a:rPr>
              <a:t>9</a:t>
            </a:r>
            <a:r>
              <a:rPr kumimoji="0" lang="ja-JP" altLang="en-US" sz="2000" b="1" dirty="0" smtClean="0">
                <a:latin typeface="+mn-ea"/>
                <a:ea typeface="+mn-ea"/>
                <a:cs typeface="Arial" charset="0"/>
              </a:rPr>
              <a:t>月</a:t>
            </a:r>
            <a:endParaRPr kumimoji="0" lang="en-US" altLang="ja-JP" sz="2000" b="1" dirty="0" smtClean="0">
              <a:latin typeface="+mn-ea"/>
              <a:ea typeface="+mn-ea"/>
              <a:cs typeface="Arial" charset="0"/>
            </a:endParaRPr>
          </a:p>
          <a:p>
            <a:pPr marL="0" indent="0" eaLnBrk="1" hangingPunct="1">
              <a:lnSpc>
                <a:spcPct val="80000"/>
              </a:lnSpc>
              <a:buNone/>
            </a:pPr>
            <a:r>
              <a:rPr kumimoji="0" lang="ja-JP" altLang="en-US" sz="2000" b="1" dirty="0">
                <a:latin typeface="+mn-ea"/>
                <a:ea typeface="+mn-ea"/>
                <a:cs typeface="Arial" charset="0"/>
              </a:rPr>
              <a:t>　</a:t>
            </a:r>
            <a:r>
              <a:rPr kumimoji="0" lang="en-US" altLang="ja-JP" sz="2000" b="1" dirty="0" smtClean="0">
                <a:latin typeface="+mn-ea"/>
                <a:ea typeface="+mn-ea"/>
                <a:cs typeface="Arial" charset="0"/>
              </a:rPr>
              <a:t>FSB</a:t>
            </a:r>
            <a:r>
              <a:rPr kumimoji="0" lang="ja-JP" altLang="en-US" sz="2000" b="1" dirty="0" smtClean="0">
                <a:latin typeface="+mn-ea"/>
                <a:ea typeface="+mn-ea"/>
                <a:cs typeface="Arial" charset="0"/>
              </a:rPr>
              <a:t>が気候</a:t>
            </a:r>
            <a:r>
              <a:rPr kumimoji="0" lang="ja-JP" altLang="en-US" sz="2000" b="1" dirty="0">
                <a:latin typeface="+mn-ea"/>
                <a:ea typeface="+mn-ea"/>
                <a:cs typeface="Arial" charset="0"/>
              </a:rPr>
              <a:t>変動に関する金融セクターの官民</a:t>
            </a:r>
            <a:r>
              <a:rPr kumimoji="0" lang="ja-JP" altLang="en-US" sz="2000" b="1" dirty="0" smtClean="0">
                <a:latin typeface="+mn-ea"/>
                <a:ea typeface="+mn-ea"/>
                <a:cs typeface="Arial" charset="0"/>
              </a:rPr>
              <a:t>会合を開催</a:t>
            </a:r>
            <a:endParaRPr kumimoji="0" lang="en-US" altLang="ja-JP" sz="2000" b="1" dirty="0">
              <a:latin typeface="+mn-ea"/>
              <a:ea typeface="+mn-ea"/>
              <a:cs typeface="Arial" charset="0"/>
            </a:endParaRPr>
          </a:p>
          <a:p>
            <a:pPr lvl="1" eaLnBrk="1" hangingPunct="1">
              <a:lnSpc>
                <a:spcPct val="80000"/>
              </a:lnSpc>
              <a:buFont typeface="Arial" panose="020B0604020202020204" pitchFamily="34" charset="0"/>
              <a:buChar char="•"/>
            </a:pPr>
            <a:r>
              <a:rPr kumimoji="0" lang="ja-JP" altLang="en-US" sz="2000" dirty="0" smtClean="0">
                <a:latin typeface="+mn-ea"/>
                <a:ea typeface="+mn-ea"/>
                <a:cs typeface="Arial" charset="0"/>
              </a:rPr>
              <a:t>　企業</a:t>
            </a:r>
            <a:r>
              <a:rPr kumimoji="0" lang="ja-JP" altLang="en-US" sz="2000" dirty="0">
                <a:latin typeface="+mn-ea"/>
                <a:ea typeface="+mn-ea"/>
                <a:cs typeface="Arial" charset="0"/>
              </a:rPr>
              <a:t>に</a:t>
            </a:r>
            <a:r>
              <a:rPr kumimoji="0" lang="ja-JP" altLang="en-US" sz="2000" dirty="0" smtClean="0">
                <a:latin typeface="+mn-ea"/>
                <a:ea typeface="+mn-ea"/>
                <a:cs typeface="Arial" charset="0"/>
              </a:rPr>
              <a:t>よる開示</a:t>
            </a:r>
            <a:r>
              <a:rPr kumimoji="0" lang="ja-JP" altLang="en-US" sz="2000" dirty="0">
                <a:latin typeface="+mn-ea"/>
                <a:ea typeface="+mn-ea"/>
                <a:cs typeface="Arial" charset="0"/>
              </a:rPr>
              <a:t>を充実させることの</a:t>
            </a:r>
            <a:r>
              <a:rPr kumimoji="0" lang="ja-JP" altLang="en-US" sz="2000" dirty="0" smtClean="0">
                <a:latin typeface="+mn-ea"/>
                <a:ea typeface="+mn-ea"/>
                <a:cs typeface="Arial" charset="0"/>
              </a:rPr>
              <a:t>必要性を指摘。</a:t>
            </a:r>
            <a:endParaRPr kumimoji="0" lang="en-US" altLang="ja-JP" sz="2000" dirty="0">
              <a:latin typeface="+mn-ea"/>
              <a:ea typeface="+mn-ea"/>
              <a:cs typeface="Arial" charset="0"/>
            </a:endParaRPr>
          </a:p>
          <a:p>
            <a:pPr lvl="1" eaLnBrk="1" hangingPunct="1">
              <a:lnSpc>
                <a:spcPct val="80000"/>
              </a:lnSpc>
              <a:buFont typeface="Arial" panose="020B0604020202020204" pitchFamily="34" charset="0"/>
              <a:buChar char="•"/>
            </a:pPr>
            <a:r>
              <a:rPr kumimoji="0" lang="ja-JP" altLang="en-US" sz="2000" dirty="0" smtClean="0">
                <a:latin typeface="+mn-ea"/>
                <a:ea typeface="+mn-ea"/>
                <a:cs typeface="Arial" charset="0"/>
              </a:rPr>
              <a:t>　</a:t>
            </a:r>
            <a:r>
              <a:rPr kumimoji="0" lang="en-US" altLang="ja-JP" sz="2000" dirty="0" smtClean="0">
                <a:latin typeface="+mn-ea"/>
                <a:ea typeface="+mn-ea"/>
                <a:cs typeface="Arial" charset="0"/>
              </a:rPr>
              <a:t>FSB</a:t>
            </a:r>
            <a:r>
              <a:rPr kumimoji="0" lang="ja-JP" altLang="en-US" sz="2000" dirty="0" smtClean="0">
                <a:latin typeface="+mn-ea"/>
                <a:ea typeface="+mn-ea"/>
                <a:cs typeface="Arial" charset="0"/>
              </a:rPr>
              <a:t>本会合のプレスリリースにおいて「官民会合では気候変動による金融安定</a:t>
            </a:r>
            <a:endParaRPr kumimoji="0" lang="en-US" altLang="ja-JP" sz="2000" dirty="0" smtClean="0">
              <a:latin typeface="+mn-ea"/>
              <a:ea typeface="+mn-ea"/>
              <a:cs typeface="Arial" charset="0"/>
            </a:endParaRPr>
          </a:p>
          <a:p>
            <a:pPr lvl="1" eaLnBrk="1" hangingPunct="1">
              <a:lnSpc>
                <a:spcPct val="80000"/>
              </a:lnSpc>
              <a:spcAft>
                <a:spcPts val="1200"/>
              </a:spcAft>
              <a:buNone/>
            </a:pPr>
            <a:r>
              <a:rPr kumimoji="0" lang="ja-JP" altLang="en-US" sz="2000" dirty="0">
                <a:latin typeface="+mn-ea"/>
                <a:ea typeface="+mn-ea"/>
                <a:cs typeface="Arial" charset="0"/>
              </a:rPr>
              <a:t>　 </a:t>
            </a:r>
            <a:r>
              <a:rPr kumimoji="0" lang="ja-JP" altLang="en-US" sz="2000" dirty="0" smtClean="0">
                <a:latin typeface="+mn-ea"/>
                <a:ea typeface="+mn-ea"/>
                <a:cs typeface="Arial" charset="0"/>
              </a:rPr>
              <a:t>上のリスクとその緩和策（開示の促進等）を議論した」旨言及。</a:t>
            </a:r>
            <a:endParaRPr kumimoji="0" lang="en-US" altLang="ja-JP" sz="2000" dirty="0">
              <a:latin typeface="+mn-ea"/>
              <a:ea typeface="+mn-ea"/>
              <a:cs typeface="Arial" charset="0"/>
            </a:endParaRPr>
          </a:p>
          <a:p>
            <a:pPr marL="0" indent="0" eaLnBrk="1" hangingPunct="1">
              <a:lnSpc>
                <a:spcPct val="80000"/>
              </a:lnSpc>
              <a:buNone/>
            </a:pPr>
            <a:r>
              <a:rPr kumimoji="0" lang="en-US" altLang="ja-JP" sz="2000" b="1" dirty="0" smtClean="0">
                <a:latin typeface="+mn-ea"/>
                <a:ea typeface="+mn-ea"/>
                <a:cs typeface="Arial Unicode MS" pitchFamily="50" charset="-128"/>
              </a:rPr>
              <a:t>2015</a:t>
            </a:r>
            <a:r>
              <a:rPr kumimoji="0" lang="ja-JP" altLang="en-US" sz="2000" b="1" dirty="0" smtClean="0">
                <a:latin typeface="+mn-ea"/>
                <a:ea typeface="+mn-ea"/>
                <a:cs typeface="Arial Unicode MS" pitchFamily="50" charset="-128"/>
              </a:rPr>
              <a:t>年</a:t>
            </a:r>
            <a:r>
              <a:rPr kumimoji="0" lang="en-US" altLang="ja-JP" sz="2000" b="1" dirty="0" smtClean="0">
                <a:latin typeface="+mn-ea"/>
                <a:ea typeface="+mn-ea"/>
                <a:cs typeface="Arial Unicode MS" pitchFamily="50" charset="-128"/>
              </a:rPr>
              <a:t>11</a:t>
            </a:r>
            <a:r>
              <a:rPr kumimoji="0" lang="ja-JP" altLang="en-US" sz="2000" b="1" dirty="0" smtClean="0">
                <a:latin typeface="+mn-ea"/>
                <a:ea typeface="+mn-ea"/>
                <a:cs typeface="Arial Unicode MS" pitchFamily="50" charset="-128"/>
              </a:rPr>
              <a:t>月</a:t>
            </a:r>
            <a:endParaRPr kumimoji="0" lang="en-US" altLang="ja-JP" sz="2000" b="1" dirty="0" smtClean="0">
              <a:latin typeface="+mn-ea"/>
              <a:ea typeface="+mn-ea"/>
              <a:cs typeface="Arial Unicode MS" pitchFamily="50" charset="-128"/>
            </a:endParaRPr>
          </a:p>
          <a:p>
            <a:pPr marL="0" indent="0" eaLnBrk="1" hangingPunct="1">
              <a:lnSpc>
                <a:spcPct val="80000"/>
              </a:lnSpc>
              <a:buNone/>
            </a:pPr>
            <a:r>
              <a:rPr kumimoji="0" lang="ja-JP" altLang="en-US" sz="2000" dirty="0">
                <a:latin typeface="+mn-ea"/>
                <a:ea typeface="+mn-ea"/>
                <a:cs typeface="Arial Unicode MS" pitchFamily="50" charset="-128"/>
              </a:rPr>
              <a:t>　</a:t>
            </a:r>
            <a:r>
              <a:rPr kumimoji="0" lang="en-US" altLang="ja-JP" sz="2000" b="1" dirty="0" smtClean="0">
                <a:latin typeface="+mn-ea"/>
                <a:ea typeface="+mn-ea"/>
                <a:cs typeface="Arial Unicode MS" pitchFamily="50" charset="-128"/>
              </a:rPr>
              <a:t>FSB</a:t>
            </a:r>
            <a:r>
              <a:rPr kumimoji="0" lang="ja-JP" altLang="en-US" sz="2000" b="1" dirty="0" smtClean="0">
                <a:latin typeface="+mn-ea"/>
                <a:ea typeface="+mn-ea"/>
                <a:cs typeface="Arial Unicode MS" pitchFamily="50" charset="-128"/>
              </a:rPr>
              <a:t>議長が</a:t>
            </a:r>
            <a:r>
              <a:rPr kumimoji="0" lang="en-US" altLang="ja-JP" sz="2000" b="1" dirty="0" smtClean="0">
                <a:latin typeface="+mn-ea"/>
                <a:ea typeface="+mn-ea"/>
                <a:cs typeface="Arial Unicode MS" pitchFamily="50" charset="-128"/>
              </a:rPr>
              <a:t>G20</a:t>
            </a:r>
            <a:r>
              <a:rPr kumimoji="0" lang="ja-JP" altLang="en-US" sz="2000" b="1" dirty="0" smtClean="0">
                <a:latin typeface="+mn-ea"/>
                <a:ea typeface="+mn-ea"/>
                <a:cs typeface="Arial Unicode MS" pitchFamily="50" charset="-128"/>
              </a:rPr>
              <a:t>首脳に対して民間主導のタスクフォースの設立を提案</a:t>
            </a:r>
            <a:endParaRPr kumimoji="0" lang="en-US" altLang="ja-JP" sz="2000" b="1" dirty="0" smtClean="0">
              <a:latin typeface="+mn-ea"/>
              <a:ea typeface="+mn-ea"/>
              <a:cs typeface="Arial Unicode MS" pitchFamily="50" charset="-128"/>
            </a:endParaRPr>
          </a:p>
          <a:p>
            <a:pPr marL="0" indent="0" eaLnBrk="1" hangingPunct="1">
              <a:lnSpc>
                <a:spcPct val="80000"/>
              </a:lnSpc>
              <a:buNone/>
            </a:pPr>
            <a:r>
              <a:rPr kumimoji="0" lang="ja-JP" altLang="en-US" sz="2000" dirty="0">
                <a:latin typeface="+mn-ea"/>
                <a:ea typeface="+mn-ea"/>
                <a:cs typeface="Arial Unicode MS" pitchFamily="50" charset="-128"/>
              </a:rPr>
              <a:t>　</a:t>
            </a:r>
            <a:r>
              <a:rPr kumimoji="0" lang="ja-JP" altLang="en-US" sz="2000" dirty="0" smtClean="0">
                <a:latin typeface="+mn-ea"/>
                <a:ea typeface="+mn-ea"/>
                <a:cs typeface="Arial Unicode MS" pitchFamily="50" charset="-128"/>
              </a:rPr>
              <a:t>　（気候変動に関連する）より良い情報は、金融安定や急激なシフトにおける危険を低</a:t>
            </a:r>
            <a:endParaRPr kumimoji="0" lang="en-US" altLang="ja-JP" sz="2000" dirty="0" smtClean="0">
              <a:latin typeface="+mn-ea"/>
              <a:ea typeface="+mn-ea"/>
              <a:cs typeface="Arial Unicode MS" pitchFamily="50" charset="-128"/>
            </a:endParaRPr>
          </a:p>
          <a:p>
            <a:pPr marL="0" indent="0" eaLnBrk="1" hangingPunct="1">
              <a:lnSpc>
                <a:spcPct val="80000"/>
              </a:lnSpc>
              <a:buNone/>
            </a:pPr>
            <a:r>
              <a:rPr kumimoji="0" lang="ja-JP" altLang="en-US" sz="2000" dirty="0">
                <a:latin typeface="+mn-ea"/>
                <a:ea typeface="+mn-ea"/>
                <a:cs typeface="Arial Unicode MS" pitchFamily="50" charset="-128"/>
              </a:rPr>
              <a:t>　</a:t>
            </a:r>
            <a:r>
              <a:rPr kumimoji="0" lang="ja-JP" altLang="en-US" sz="2000" dirty="0" smtClean="0">
                <a:latin typeface="+mn-ea"/>
                <a:ea typeface="+mn-ea"/>
                <a:cs typeface="Arial Unicode MS" pitchFamily="50" charset="-128"/>
              </a:rPr>
              <a:t>　減し得る。そのため、首脳に対して、投資家や債権者のニーズを満たすような自発</a:t>
            </a:r>
            <a:endParaRPr kumimoji="0" lang="en-US" altLang="ja-JP" sz="2000" dirty="0" smtClean="0">
              <a:latin typeface="+mn-ea"/>
              <a:ea typeface="+mn-ea"/>
              <a:cs typeface="Arial Unicode MS" pitchFamily="50" charset="-128"/>
            </a:endParaRPr>
          </a:p>
          <a:p>
            <a:pPr marL="0" indent="0" eaLnBrk="1" hangingPunct="1">
              <a:lnSpc>
                <a:spcPct val="80000"/>
              </a:lnSpc>
              <a:spcAft>
                <a:spcPts val="1200"/>
              </a:spcAft>
              <a:buNone/>
            </a:pPr>
            <a:r>
              <a:rPr kumimoji="0" lang="ja-JP" altLang="en-US" sz="2000" dirty="0">
                <a:latin typeface="+mn-ea"/>
                <a:ea typeface="+mn-ea"/>
                <a:cs typeface="Arial Unicode MS" pitchFamily="50" charset="-128"/>
              </a:rPr>
              <a:t>　</a:t>
            </a:r>
            <a:r>
              <a:rPr kumimoji="0" lang="ja-JP" altLang="en-US" sz="2000" dirty="0" smtClean="0">
                <a:latin typeface="+mn-ea"/>
                <a:ea typeface="+mn-ea"/>
                <a:cs typeface="Arial Unicode MS" pitchFamily="50" charset="-128"/>
              </a:rPr>
              <a:t>　的な開示のための提言を策定するための民間主導のタスクフォースの設立を提案。</a:t>
            </a:r>
            <a:endParaRPr kumimoji="0" lang="en-US" altLang="ja-JP" sz="2000" dirty="0" smtClean="0">
              <a:latin typeface="+mn-ea"/>
              <a:ea typeface="+mn-ea"/>
              <a:cs typeface="Arial Unicode MS" pitchFamily="50" charset="-128"/>
            </a:endParaRPr>
          </a:p>
          <a:p>
            <a:pPr marL="0" indent="0" eaLnBrk="1" hangingPunct="1">
              <a:lnSpc>
                <a:spcPct val="80000"/>
              </a:lnSpc>
              <a:buNone/>
            </a:pPr>
            <a:r>
              <a:rPr kumimoji="0" lang="ja-JP" altLang="en-US" sz="2000" b="1" dirty="0">
                <a:latin typeface="+mn-ea"/>
                <a:cs typeface="Arial Unicode MS" pitchFamily="50" charset="-128"/>
              </a:rPr>
              <a:t>　</a:t>
            </a:r>
            <a:r>
              <a:rPr kumimoji="0" lang="en-US" altLang="ja-JP" sz="2000" b="1" dirty="0">
                <a:latin typeface="+mn-ea"/>
                <a:cs typeface="Arial Unicode MS" pitchFamily="50" charset="-128"/>
              </a:rPr>
              <a:t>FSB</a:t>
            </a:r>
            <a:r>
              <a:rPr kumimoji="0" lang="ja-JP" altLang="en-US" sz="2000" b="1" dirty="0" smtClean="0">
                <a:latin typeface="+mn-ea"/>
                <a:cs typeface="Arial Unicode MS" pitchFamily="50" charset="-128"/>
              </a:rPr>
              <a:t>が気候変動関連</a:t>
            </a:r>
            <a:r>
              <a:rPr kumimoji="0" lang="ja-JP" altLang="en-US" sz="2000" b="1" dirty="0">
                <a:latin typeface="+mn-ea"/>
                <a:cs typeface="Arial Unicode MS" pitchFamily="50" charset="-128"/>
              </a:rPr>
              <a:t>リスクに関する開示タスクフォースを設立する旨公表</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b="1" dirty="0">
                <a:latin typeface="+mn-ea"/>
                <a:cs typeface="Arial Unicode MS" pitchFamily="50" charset="-128"/>
              </a:rPr>
              <a:t>　　</a:t>
            </a:r>
            <a:r>
              <a:rPr kumimoji="0" lang="ja-JP" altLang="en-US" sz="2000" dirty="0">
                <a:latin typeface="+mn-ea"/>
                <a:cs typeface="Arial Unicode MS" pitchFamily="50" charset="-128"/>
              </a:rPr>
              <a:t>気候変動に関する適切な開示が、民間・公的セクターが気候変動が金融セクターに</a:t>
            </a:r>
            <a:endParaRPr kumimoji="0" lang="en-US" altLang="ja-JP" sz="2000" dirty="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もたらし得る影響を理解し測定するための前提条件であるとして、民間主導のタスク</a:t>
            </a:r>
            <a:endParaRPr kumimoji="0" lang="en-US" altLang="ja-JP" sz="2000" dirty="0">
              <a:latin typeface="+mn-ea"/>
              <a:cs typeface="Arial Unicode MS" pitchFamily="50" charset="-128"/>
            </a:endParaRPr>
          </a:p>
          <a:p>
            <a:pPr marL="0" indent="0" eaLnBrk="1" hangingPunct="1">
              <a:lnSpc>
                <a:spcPct val="80000"/>
              </a:lnSpc>
              <a:spcAft>
                <a:spcPts val="1200"/>
              </a:spcAft>
              <a:buNone/>
            </a:pPr>
            <a:r>
              <a:rPr kumimoji="0" lang="ja-JP" altLang="en-US" sz="2000" dirty="0">
                <a:latin typeface="+mn-ea"/>
                <a:cs typeface="Arial Unicode MS" pitchFamily="50" charset="-128"/>
              </a:rPr>
              <a:t>　　フォース</a:t>
            </a:r>
            <a:r>
              <a:rPr kumimoji="0" lang="ja-JP" altLang="en-US" sz="2000" dirty="0" smtClean="0">
                <a:latin typeface="+mn-ea"/>
                <a:cs typeface="Arial Unicode MS" pitchFamily="50" charset="-128"/>
              </a:rPr>
              <a:t>を設立。</a:t>
            </a:r>
            <a:endParaRPr kumimoji="0" lang="en-US" altLang="ja-JP" sz="2000" dirty="0">
              <a:latin typeface="+mn-ea"/>
              <a:cs typeface="Arial Unicode MS" pitchFamily="50" charset="-128"/>
            </a:endParaRPr>
          </a:p>
          <a:p>
            <a:pPr marL="0" indent="0" eaLnBrk="1" hangingPunct="1">
              <a:lnSpc>
                <a:spcPct val="80000"/>
              </a:lnSpc>
              <a:spcAft>
                <a:spcPts val="1200"/>
              </a:spcAft>
              <a:buNone/>
            </a:pPr>
            <a:endParaRPr kumimoji="0" lang="en-US" altLang="ja-JP" sz="2000" dirty="0" smtClean="0">
              <a:latin typeface="+mn-ea"/>
              <a:ea typeface="+mn-ea"/>
              <a:cs typeface="Arial Unicode MS" pitchFamily="50" charset="-128"/>
            </a:endParaRPr>
          </a:p>
        </p:txBody>
      </p:sp>
    </p:spTree>
    <p:extLst>
      <p:ext uri="{BB962C8B-B14F-4D97-AF65-F5344CB8AC3E}">
        <p14:creationId xmlns:p14="http://schemas.microsoft.com/office/powerpoint/2010/main" val="40486269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15"/>
          <p:cNvSpPr>
            <a:spLocks noChangeShapeType="1"/>
          </p:cNvSpPr>
          <p:nvPr/>
        </p:nvSpPr>
        <p:spPr bwMode="auto">
          <a:xfrm>
            <a:off x="115888" y="635000"/>
            <a:ext cx="9642475" cy="0"/>
          </a:xfrm>
          <a:prstGeom prst="line">
            <a:avLst/>
          </a:prstGeom>
          <a:noFill/>
          <a:ln w="63500">
            <a:solidFill>
              <a:srgbClr val="0000FF"/>
            </a:solidFill>
            <a:round/>
            <a:headEnd/>
            <a:tailEnd/>
          </a:ln>
          <a:effectLst>
            <a:outerShdw blurRad="63500" dist="46662" dir="2115817" algn="ctr" rotWithShape="0">
              <a:srgbClr val="000000">
                <a:alpha val="50000"/>
              </a:srgbClr>
            </a:outerShdw>
          </a:effectLst>
          <a:extLst>
            <a:ext uri="{909E8E84-426E-40DD-AFC4-6F175D3DCCD1}">
              <a14:hiddenFill xmlns:a14="http://schemas.microsoft.com/office/drawing/2010/main">
                <a:noFill/>
              </a14:hiddenFill>
            </a:ext>
          </a:extLst>
        </p:spPr>
        <p:txBody>
          <a:bodyPr/>
          <a:lstStyle/>
          <a:p>
            <a:pPr algn="ctr">
              <a:defRPr/>
            </a:pPr>
            <a:endParaRPr lang="ja-JP" altLang="en-US">
              <a:solidFill>
                <a:srgbClr val="000000"/>
              </a:solidFill>
              <a:ea typeface="ＭＳ Ｐゴシック" charset="0"/>
              <a:cs typeface="ＭＳ Ｐゴシック" charset="0"/>
            </a:endParaRPr>
          </a:p>
        </p:txBody>
      </p:sp>
      <p:sp>
        <p:nvSpPr>
          <p:cNvPr id="58371" name="スライド番号プレースホルダ 3"/>
          <p:cNvSpPr txBox="1">
            <a:spLocks noGrp="1"/>
          </p:cNvSpPr>
          <p:nvPr/>
        </p:nvSpPr>
        <p:spPr bwMode="auto">
          <a:xfrm>
            <a:off x="7683500" y="6597650"/>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r" eaLnBrk="1" hangingPunct="1">
              <a:spcBef>
                <a:spcPct val="0"/>
              </a:spcBef>
              <a:buFontTx/>
              <a:buNone/>
            </a:pPr>
            <a:endParaRPr lang="ja-JP" altLang="ja-JP" sz="1600" b="0">
              <a:solidFill>
                <a:srgbClr val="000000"/>
              </a:solidFill>
            </a:endParaRPr>
          </a:p>
        </p:txBody>
      </p:sp>
      <p:sp>
        <p:nvSpPr>
          <p:cNvPr id="19460" name="Text Box 1643"/>
          <p:cNvSpPr txBox="1">
            <a:spLocks noChangeArrowheads="1"/>
          </p:cNvSpPr>
          <p:nvPr/>
        </p:nvSpPr>
        <p:spPr bwMode="auto">
          <a:xfrm>
            <a:off x="195263" y="115888"/>
            <a:ext cx="9485312" cy="482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9970" tIns="46784" rIns="89970" bIns="46784">
            <a:spAutoFit/>
          </a:bodyPr>
          <a:lstStyle>
            <a:lvl1pPr marL="428625" indent="-428625">
              <a:tabLst>
                <a:tab pos="3587750" algn="l"/>
              </a:tabLst>
              <a:defRPr kumimoji="1">
                <a:solidFill>
                  <a:schemeClr val="tx1"/>
                </a:solidFill>
                <a:latin typeface="Arial" charset="0"/>
                <a:ea typeface="ＭＳ Ｐゴシック" pitchFamily="50" charset="-128"/>
              </a:defRPr>
            </a:lvl1pPr>
            <a:lvl2pPr marL="742950" indent="-285750">
              <a:tabLst>
                <a:tab pos="3587750" algn="l"/>
              </a:tabLst>
              <a:defRPr kumimoji="1">
                <a:solidFill>
                  <a:schemeClr val="tx1"/>
                </a:solidFill>
                <a:latin typeface="Arial" charset="0"/>
                <a:ea typeface="ＭＳ Ｐゴシック" pitchFamily="50" charset="-128"/>
              </a:defRPr>
            </a:lvl2pPr>
            <a:lvl3pPr marL="1143000" indent="-228600">
              <a:tabLst>
                <a:tab pos="3587750" algn="l"/>
              </a:tabLst>
              <a:defRPr kumimoji="1">
                <a:solidFill>
                  <a:schemeClr val="tx1"/>
                </a:solidFill>
                <a:latin typeface="Arial" charset="0"/>
                <a:ea typeface="ＭＳ Ｐゴシック" pitchFamily="50" charset="-128"/>
              </a:defRPr>
            </a:lvl3pPr>
            <a:lvl4pPr marL="1600200" indent="-228600">
              <a:tabLst>
                <a:tab pos="3587750" algn="l"/>
              </a:tabLst>
              <a:defRPr kumimoji="1">
                <a:solidFill>
                  <a:schemeClr val="tx1"/>
                </a:solidFill>
                <a:latin typeface="Arial" charset="0"/>
                <a:ea typeface="ＭＳ Ｐゴシック" pitchFamily="50" charset="-128"/>
              </a:defRPr>
            </a:lvl4pPr>
            <a:lvl5pPr marL="2057400" indent="-228600">
              <a:tabLst>
                <a:tab pos="3587750" algn="l"/>
              </a:tabLst>
              <a:defRPr kumimoji="1">
                <a:solidFill>
                  <a:schemeClr val="tx1"/>
                </a:solidFill>
                <a:latin typeface="Arial" charset="0"/>
                <a:ea typeface="ＭＳ Ｐゴシック" pitchFamily="50" charset="-128"/>
              </a:defRPr>
            </a:lvl5pPr>
            <a:lvl6pPr marL="25146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6pPr>
            <a:lvl7pPr marL="29718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7pPr>
            <a:lvl8pPr marL="34290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8pPr>
            <a:lvl9pPr marL="38862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9pPr>
          </a:lstStyle>
          <a:p>
            <a:pPr algn="ctr" eaLnBrk="0" hangingPunct="0">
              <a:lnSpc>
                <a:spcPct val="90000"/>
              </a:lnSpc>
              <a:spcBef>
                <a:spcPct val="50000"/>
              </a:spcBef>
              <a:defRPr/>
            </a:pPr>
            <a:r>
              <a:rPr lang="en-US" altLang="ja-JP" sz="2800" b="1" dirty="0">
                <a:solidFill>
                  <a:srgbClr val="0000FF"/>
                </a:solidFill>
                <a:latin typeface="+mj-ea"/>
                <a:ea typeface="+mj-ea"/>
              </a:rPr>
              <a:t>TCFD</a:t>
            </a:r>
            <a:r>
              <a:rPr lang="ja-JP" altLang="en-US" sz="2800" b="1" dirty="0" smtClean="0">
                <a:solidFill>
                  <a:srgbClr val="0000FF"/>
                </a:solidFill>
                <a:latin typeface="+mj-ea"/>
                <a:ea typeface="+mj-ea"/>
              </a:rPr>
              <a:t>設立背景</a:t>
            </a:r>
            <a:r>
              <a:rPr lang="ja-JP" altLang="en-US" sz="2800" b="1" dirty="0">
                <a:solidFill>
                  <a:srgbClr val="0000FF"/>
                </a:solidFill>
                <a:latin typeface="+mj-ea"/>
                <a:ea typeface="+mj-ea"/>
              </a:rPr>
              <a:t>等</a:t>
            </a:r>
          </a:p>
        </p:txBody>
      </p:sp>
      <p:sp>
        <p:nvSpPr>
          <p:cNvPr id="8" name="スライド番号プレースホルダー 1"/>
          <p:cNvSpPr>
            <a:spLocks noGrp="1"/>
          </p:cNvSpPr>
          <p:nvPr>
            <p:ph type="sldNum" sz="quarter" idx="12"/>
          </p:nvPr>
        </p:nvSpPr>
        <p:spPr>
          <a:xfrm>
            <a:off x="7099300" y="6356353"/>
            <a:ext cx="2311401" cy="365125"/>
          </a:xfrm>
        </p:spPr>
        <p:txBody>
          <a:bodyPr/>
          <a:lstStyle/>
          <a:p>
            <a:fld id="{E56D3A4E-9A59-4E6B-BF4A-AE0DD7BCF8CE}" type="slidenum">
              <a:rPr lang="ja-JP" altLang="en-US" smtClean="0"/>
              <a:pPr/>
              <a:t>7</a:t>
            </a:fld>
            <a:endParaRPr lang="ja-JP" altLang="en-US" dirty="0"/>
          </a:p>
        </p:txBody>
      </p:sp>
      <p:sp>
        <p:nvSpPr>
          <p:cNvPr id="10" name="Content Placeholder 2"/>
          <p:cNvSpPr txBox="1">
            <a:spLocks/>
          </p:cNvSpPr>
          <p:nvPr/>
        </p:nvSpPr>
        <p:spPr bwMode="auto">
          <a:xfrm>
            <a:off x="271727" y="736147"/>
            <a:ext cx="9362546" cy="601774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lstStyle>
            <a:lvl1pPr marL="354013" indent="-354013" eaLnBrk="0" hangingPunct="0">
              <a:spcBef>
                <a:spcPct val="20000"/>
              </a:spcBef>
              <a:buChar char="•"/>
              <a:defRPr kumimoji="1" sz="3200">
                <a:solidFill>
                  <a:schemeClr val="tx1"/>
                </a:solidFill>
                <a:latin typeface="Arial" charset="0"/>
                <a:ea typeface="ＭＳ Ｐゴシック" charset="-128"/>
              </a:defRPr>
            </a:lvl1pPr>
            <a:lvl2pPr marL="533400" eaLnBrk="0" hangingPunct="0">
              <a:spcBef>
                <a:spcPct val="20000"/>
              </a:spcBef>
              <a:buChar char="–"/>
              <a:defRPr kumimoji="1" sz="2800">
                <a:solidFill>
                  <a:schemeClr val="tx1"/>
                </a:solidFill>
                <a:latin typeface="Arial" charset="0"/>
                <a:ea typeface="ＭＳ Ｐゴシック" charset="-128"/>
              </a:defRPr>
            </a:lvl2pPr>
            <a:lvl3pPr marL="1303338" indent="-228600" eaLnBrk="0" hangingPunct="0">
              <a:spcBef>
                <a:spcPct val="20000"/>
              </a:spcBef>
              <a:buChar char="•"/>
              <a:defRPr kumimoji="1" sz="2400">
                <a:solidFill>
                  <a:schemeClr val="tx1"/>
                </a:solidFill>
                <a:latin typeface="Arial" charset="0"/>
                <a:ea typeface="ＭＳ Ｐゴシック" charset="-128"/>
              </a:defRPr>
            </a:lvl3pPr>
            <a:lvl4pPr marL="1711325" indent="-228600" eaLnBrk="0" hangingPunct="0">
              <a:spcBef>
                <a:spcPct val="20000"/>
              </a:spcBef>
              <a:buChar char="–"/>
              <a:defRPr kumimoji="1" sz="2000">
                <a:solidFill>
                  <a:schemeClr val="tx1"/>
                </a:solidFill>
                <a:latin typeface="Arial" charset="0"/>
                <a:ea typeface="ＭＳ Ｐゴシック" charset="-128"/>
              </a:defRPr>
            </a:lvl4pPr>
            <a:lvl5pPr marL="2119313" indent="-228600" eaLnBrk="0" hangingPunct="0">
              <a:spcBef>
                <a:spcPct val="20000"/>
              </a:spcBef>
              <a:buChar char="»"/>
              <a:defRPr kumimoji="1" sz="2000">
                <a:solidFill>
                  <a:schemeClr val="tx1"/>
                </a:solidFill>
                <a:latin typeface="Arial" charset="0"/>
                <a:ea typeface="ＭＳ Ｐゴシック" charset="-128"/>
              </a:defRPr>
            </a:lvl5pPr>
            <a:lvl6pPr marL="25765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30337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909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9481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indent="0" eaLnBrk="1" hangingPunct="1">
              <a:lnSpc>
                <a:spcPct val="80000"/>
              </a:lnSpc>
              <a:buNone/>
            </a:pPr>
            <a:r>
              <a:rPr kumimoji="0" lang="en-US" altLang="ja-JP" sz="2000" b="1" dirty="0">
                <a:latin typeface="+mn-ea"/>
                <a:cs typeface="Arial Unicode MS" pitchFamily="50" charset="-128"/>
              </a:rPr>
              <a:t>2015</a:t>
            </a:r>
            <a:r>
              <a:rPr kumimoji="0" lang="ja-JP" altLang="en-US" sz="2000" b="1" dirty="0">
                <a:latin typeface="+mn-ea"/>
                <a:cs typeface="Arial Unicode MS" pitchFamily="50" charset="-128"/>
              </a:rPr>
              <a:t>年</a:t>
            </a:r>
            <a:r>
              <a:rPr kumimoji="0" lang="en-US" altLang="ja-JP" sz="2000" b="1" dirty="0">
                <a:latin typeface="+mn-ea"/>
                <a:cs typeface="Arial Unicode MS" pitchFamily="50" charset="-128"/>
              </a:rPr>
              <a:t>11</a:t>
            </a:r>
            <a:r>
              <a:rPr kumimoji="0" lang="ja-JP" altLang="en-US" sz="2000" b="1" dirty="0">
                <a:latin typeface="+mn-ea"/>
                <a:cs typeface="Arial Unicode MS" pitchFamily="50" charset="-128"/>
              </a:rPr>
              <a:t>月</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b="1" dirty="0">
                <a:latin typeface="+mn-ea"/>
                <a:cs typeface="Arial Unicode MS" pitchFamily="50" charset="-128"/>
              </a:rPr>
              <a:t>　</a:t>
            </a:r>
            <a:r>
              <a:rPr kumimoji="0" lang="en-US" altLang="ja-JP" sz="2000" b="1" dirty="0" smtClean="0">
                <a:latin typeface="+mn-ea"/>
                <a:cs typeface="Arial Unicode MS" pitchFamily="50" charset="-128"/>
              </a:rPr>
              <a:t>G20</a:t>
            </a:r>
            <a:r>
              <a:rPr kumimoji="0" lang="ja-JP" altLang="en-US" sz="2000" b="1" dirty="0" smtClean="0">
                <a:latin typeface="+mn-ea"/>
                <a:cs typeface="Arial Unicode MS" pitchFamily="50" charset="-128"/>
              </a:rPr>
              <a:t>アンタルヤ・サミット首脳宣言</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b="1" dirty="0">
                <a:latin typeface="+mn-ea"/>
                <a:cs typeface="Arial Unicode MS" pitchFamily="50" charset="-128"/>
              </a:rPr>
              <a:t>　　</a:t>
            </a:r>
            <a:r>
              <a:rPr kumimoji="0" lang="ja-JP" altLang="en-US" sz="2000" dirty="0">
                <a:latin typeface="+mn-ea"/>
                <a:cs typeface="Arial Unicode MS" pitchFamily="50" charset="-128"/>
              </a:rPr>
              <a:t>気候</a:t>
            </a:r>
            <a:r>
              <a:rPr kumimoji="0" lang="ja-JP" altLang="en-US" sz="2000" dirty="0" smtClean="0">
                <a:latin typeface="+mn-ea"/>
                <a:cs typeface="Arial Unicode MS" pitchFamily="50" charset="-128"/>
              </a:rPr>
              <a:t>変動が現代</a:t>
            </a:r>
            <a:r>
              <a:rPr kumimoji="0" lang="ja-JP" altLang="en-US" sz="2000" dirty="0">
                <a:latin typeface="+mn-ea"/>
                <a:cs typeface="Arial Unicode MS" pitchFamily="50" charset="-128"/>
              </a:rPr>
              <a:t>における最大の課題の一つ</a:t>
            </a:r>
            <a:r>
              <a:rPr kumimoji="0" lang="ja-JP" altLang="en-US" sz="2000" dirty="0" smtClean="0">
                <a:latin typeface="+mn-ea"/>
                <a:cs typeface="Arial Unicode MS" pitchFamily="50" charset="-128"/>
              </a:rPr>
              <a:t>である</a:t>
            </a:r>
            <a:r>
              <a:rPr kumimoji="0" lang="ja-JP" altLang="en-US" sz="2000" dirty="0">
                <a:latin typeface="+mn-ea"/>
                <a:cs typeface="Arial Unicode MS" pitchFamily="50" charset="-128"/>
              </a:rPr>
              <a:t>ことを認識</a:t>
            </a:r>
            <a:r>
              <a:rPr kumimoji="0" lang="ja-JP" altLang="en-US" sz="2000" dirty="0" smtClean="0">
                <a:latin typeface="+mn-ea"/>
                <a:cs typeface="Arial Unicode MS" pitchFamily="50" charset="-128"/>
              </a:rPr>
              <a:t>するとともに、パリ協　</a:t>
            </a:r>
            <a:endParaRPr kumimoji="0" lang="en-US" altLang="ja-JP" sz="2000" dirty="0" smtClean="0">
              <a:latin typeface="+mn-ea"/>
              <a:cs typeface="Arial Unicode MS" pitchFamily="50" charset="-128"/>
            </a:endParaRPr>
          </a:p>
          <a:p>
            <a:pPr marL="0" indent="0" eaLnBrk="1" hangingPunct="1">
              <a:lnSpc>
                <a:spcPct val="80000"/>
              </a:lnSpc>
              <a:spcAft>
                <a:spcPts val="1200"/>
              </a:spcAft>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定の合意へのコミットメントを強調。</a:t>
            </a:r>
            <a:endParaRPr kumimoji="0" lang="en-US" altLang="ja-JP" sz="2000" dirty="0" smtClean="0">
              <a:latin typeface="+mn-ea"/>
              <a:cs typeface="Arial Unicode MS" pitchFamily="50" charset="-128"/>
            </a:endParaRPr>
          </a:p>
          <a:p>
            <a:pPr marL="0" indent="0" eaLnBrk="1" hangingPunct="1">
              <a:lnSpc>
                <a:spcPct val="80000"/>
              </a:lnSpc>
              <a:buNone/>
            </a:pPr>
            <a:r>
              <a:rPr kumimoji="0" lang="en-US" altLang="ja-JP" sz="2000" b="1" dirty="0" smtClean="0">
                <a:latin typeface="+mn-ea"/>
                <a:ea typeface="+mn-ea"/>
                <a:cs typeface="Arial Unicode MS" pitchFamily="50" charset="-128"/>
              </a:rPr>
              <a:t>2015</a:t>
            </a:r>
            <a:r>
              <a:rPr kumimoji="0" lang="ja-JP" altLang="en-US" sz="2000" b="1" dirty="0">
                <a:latin typeface="+mn-ea"/>
                <a:ea typeface="+mn-ea"/>
                <a:cs typeface="Arial Unicode MS" pitchFamily="50" charset="-128"/>
              </a:rPr>
              <a:t>年</a:t>
            </a:r>
            <a:r>
              <a:rPr kumimoji="0" lang="en-US" altLang="ja-JP" sz="2000" b="1" dirty="0">
                <a:latin typeface="+mn-ea"/>
                <a:ea typeface="+mn-ea"/>
                <a:cs typeface="Arial Unicode MS" pitchFamily="50" charset="-128"/>
              </a:rPr>
              <a:t>12</a:t>
            </a:r>
            <a:r>
              <a:rPr kumimoji="0" lang="ja-JP" altLang="en-US" sz="2000" b="1" dirty="0">
                <a:latin typeface="+mn-ea"/>
                <a:ea typeface="+mn-ea"/>
                <a:cs typeface="Arial Unicode MS" pitchFamily="50" charset="-128"/>
              </a:rPr>
              <a:t>月 </a:t>
            </a:r>
            <a:endParaRPr kumimoji="0" lang="en-US" altLang="ja-JP" sz="2000" b="1" dirty="0">
              <a:latin typeface="+mn-ea"/>
              <a:ea typeface="+mn-ea"/>
              <a:cs typeface="Arial Unicode MS" pitchFamily="50" charset="-128"/>
            </a:endParaRPr>
          </a:p>
          <a:p>
            <a:pPr marL="0" indent="0" eaLnBrk="1" hangingPunct="1">
              <a:lnSpc>
                <a:spcPct val="80000"/>
              </a:lnSpc>
              <a:buNone/>
            </a:pPr>
            <a:r>
              <a:rPr kumimoji="0" lang="ja-JP" altLang="en-US" sz="2000" b="1" dirty="0" smtClean="0">
                <a:latin typeface="+mn-ea"/>
                <a:ea typeface="+mn-ea"/>
                <a:cs typeface="Arial Unicode MS" pitchFamily="50" charset="-128"/>
              </a:rPr>
              <a:t>　</a:t>
            </a:r>
            <a:r>
              <a:rPr kumimoji="0" lang="en-US" altLang="ja-JP" sz="2000" b="1" dirty="0" smtClean="0">
                <a:latin typeface="+mn-ea"/>
                <a:ea typeface="+mn-ea"/>
                <a:cs typeface="Arial Unicode MS" pitchFamily="50" charset="-128"/>
              </a:rPr>
              <a:t>FSB</a:t>
            </a:r>
            <a:r>
              <a:rPr kumimoji="0" lang="ja-JP" altLang="en-US" sz="2000" b="1" dirty="0" smtClean="0">
                <a:latin typeface="+mn-ea"/>
                <a:ea typeface="+mn-ea"/>
                <a:cs typeface="Arial Unicode MS" pitchFamily="50" charset="-128"/>
              </a:rPr>
              <a:t>が「</a:t>
            </a:r>
            <a:r>
              <a:rPr kumimoji="0" lang="ja-JP" altLang="en-US" sz="2000" b="1" dirty="0">
                <a:latin typeface="+mn-ea"/>
                <a:ea typeface="+mn-ea"/>
                <a:cs typeface="Arial Unicode MS" pitchFamily="50" charset="-128"/>
              </a:rPr>
              <a:t>気候関連</a:t>
            </a:r>
            <a:r>
              <a:rPr kumimoji="0" lang="ja-JP" altLang="en-US" sz="2000" b="1" dirty="0" smtClean="0">
                <a:latin typeface="+mn-ea"/>
                <a:ea typeface="+mn-ea"/>
                <a:cs typeface="Arial Unicode MS" pitchFamily="50" charset="-128"/>
              </a:rPr>
              <a:t>財務情報開示タスクフォース（</a:t>
            </a:r>
            <a:r>
              <a:rPr kumimoji="0" lang="en-US" altLang="ja-JP" sz="2000" b="1" dirty="0" smtClean="0">
                <a:latin typeface="+mn-ea"/>
                <a:ea typeface="+mn-ea"/>
                <a:cs typeface="Arial Unicode MS" pitchFamily="50" charset="-128"/>
              </a:rPr>
              <a:t>TCFD</a:t>
            </a:r>
            <a:r>
              <a:rPr kumimoji="0" lang="ja-JP" altLang="en-US" sz="2000" b="1" dirty="0">
                <a:latin typeface="+mn-ea"/>
                <a:ea typeface="+mn-ea"/>
                <a:cs typeface="Arial Unicode MS" pitchFamily="50" charset="-128"/>
              </a:rPr>
              <a:t>）</a:t>
            </a:r>
            <a:r>
              <a:rPr kumimoji="0" lang="ja-JP" altLang="en-US" sz="2000" b="1" dirty="0" smtClean="0">
                <a:latin typeface="+mn-ea"/>
                <a:ea typeface="+mn-ea"/>
                <a:cs typeface="Arial Unicode MS" pitchFamily="50" charset="-128"/>
              </a:rPr>
              <a:t>」の立ち上げを公表</a:t>
            </a:r>
            <a:endParaRPr kumimoji="0" lang="en-US" altLang="ja-JP" sz="2000" b="1" dirty="0" smtClean="0">
              <a:latin typeface="+mn-ea"/>
              <a:ea typeface="+mn-ea"/>
              <a:cs typeface="Arial Unicode MS" pitchFamily="50" charset="-128"/>
            </a:endParaRPr>
          </a:p>
          <a:p>
            <a:pPr lvl="1" eaLnBrk="1" hangingPunct="1">
              <a:lnSpc>
                <a:spcPct val="80000"/>
              </a:lnSpc>
              <a:buFont typeface="Arial" panose="020B0604020202020204" pitchFamily="34" charset="0"/>
              <a:buChar char="•"/>
            </a:pPr>
            <a:r>
              <a:rPr kumimoji="0" lang="ja-JP" altLang="en-US" sz="2000" dirty="0" smtClean="0">
                <a:latin typeface="+mn-ea"/>
                <a:ea typeface="+mn-ea"/>
                <a:cs typeface="Arial Unicode MS" pitchFamily="50" charset="-128"/>
              </a:rPr>
              <a:t>　適切</a:t>
            </a:r>
            <a:r>
              <a:rPr kumimoji="0" lang="ja-JP" altLang="en-US" sz="2000" dirty="0">
                <a:latin typeface="+mn-ea"/>
                <a:ea typeface="+mn-ea"/>
                <a:cs typeface="Arial Unicode MS" pitchFamily="50" charset="-128"/>
              </a:rPr>
              <a:t>な投資判断を促すための一貫性、比較可能性、信頼性、明確性をもつ</a:t>
            </a:r>
            <a:r>
              <a:rPr kumimoji="0" lang="ja-JP" altLang="en-US" sz="2000" dirty="0" smtClean="0">
                <a:latin typeface="+mn-ea"/>
                <a:ea typeface="+mn-ea"/>
                <a:cs typeface="Arial Unicode MS" pitchFamily="50" charset="-128"/>
              </a:rPr>
              <a:t>、　　</a:t>
            </a:r>
            <a:endParaRPr kumimoji="0" lang="en-US" altLang="ja-JP" sz="2000" dirty="0" smtClean="0">
              <a:latin typeface="+mn-ea"/>
              <a:ea typeface="+mn-ea"/>
              <a:cs typeface="Arial Unicode MS" pitchFamily="50" charset="-128"/>
            </a:endParaRPr>
          </a:p>
          <a:p>
            <a:pPr lvl="1" eaLnBrk="1" hangingPunct="1">
              <a:lnSpc>
                <a:spcPct val="80000"/>
              </a:lnSpc>
              <a:buNone/>
            </a:pPr>
            <a:r>
              <a:rPr kumimoji="0" lang="ja-JP" altLang="en-US" sz="2000" dirty="0" smtClean="0">
                <a:latin typeface="+mn-ea"/>
                <a:ea typeface="+mn-ea"/>
                <a:cs typeface="Arial Unicode MS" pitchFamily="50" charset="-128"/>
              </a:rPr>
              <a:t>　任意の開示に関する提言</a:t>
            </a:r>
            <a:r>
              <a:rPr kumimoji="0" lang="ja-JP" altLang="en-US" sz="2000" dirty="0">
                <a:latin typeface="+mn-ea"/>
                <a:ea typeface="+mn-ea"/>
                <a:cs typeface="Arial Unicode MS" pitchFamily="50" charset="-128"/>
              </a:rPr>
              <a:t>を策定する</a:t>
            </a:r>
            <a:r>
              <a:rPr kumimoji="0" lang="ja-JP" altLang="en-US" sz="2000" dirty="0" smtClean="0">
                <a:latin typeface="+mn-ea"/>
                <a:ea typeface="+mn-ea"/>
                <a:cs typeface="Arial Unicode MS" pitchFamily="50" charset="-128"/>
              </a:rPr>
              <a:t>ことを目的。</a:t>
            </a:r>
            <a:endParaRPr kumimoji="0" lang="en-US" altLang="ja-JP" sz="2000" dirty="0" smtClean="0">
              <a:latin typeface="+mn-ea"/>
              <a:ea typeface="+mn-ea"/>
              <a:cs typeface="Arial Unicode MS" pitchFamily="50" charset="-128"/>
            </a:endParaRPr>
          </a:p>
          <a:p>
            <a:pPr lvl="1" eaLnBrk="1" hangingPunct="1">
              <a:lnSpc>
                <a:spcPct val="80000"/>
              </a:lnSpc>
              <a:buFont typeface="Arial" panose="020B0604020202020204" pitchFamily="34" charset="0"/>
              <a:buChar char="•"/>
            </a:pPr>
            <a:r>
              <a:rPr kumimoji="0" lang="ja-JP" altLang="en-US" sz="2000" dirty="0" smtClean="0">
                <a:latin typeface="+mn-ea"/>
                <a:ea typeface="+mn-ea"/>
                <a:cs typeface="Arial Unicode MS" pitchFamily="50" charset="-128"/>
              </a:rPr>
              <a:t>　作業を２段階で行うこととし、第１段階（フェーズ</a:t>
            </a:r>
            <a:r>
              <a:rPr kumimoji="0" lang="en-US" altLang="ja-JP" sz="2000" dirty="0" smtClean="0">
                <a:latin typeface="+mn-ea"/>
                <a:ea typeface="+mn-ea"/>
                <a:cs typeface="Arial Unicode MS" pitchFamily="50" charset="-128"/>
              </a:rPr>
              <a:t>Ⅰ</a:t>
            </a:r>
            <a:r>
              <a:rPr kumimoji="0" lang="ja-JP" altLang="en-US" sz="2000" dirty="0" smtClean="0">
                <a:latin typeface="+mn-ea"/>
                <a:ea typeface="+mn-ea"/>
                <a:cs typeface="Arial Unicode MS" pitchFamily="50" charset="-128"/>
              </a:rPr>
              <a:t>）では開示の範囲と目的</a:t>
            </a:r>
            <a:r>
              <a:rPr kumimoji="0" lang="ja-JP" altLang="en-US" sz="2000" dirty="0">
                <a:latin typeface="+mn-ea"/>
                <a:ea typeface="+mn-ea"/>
                <a:cs typeface="Arial Unicode MS" pitchFamily="50" charset="-128"/>
              </a:rPr>
              <a:t>に</a:t>
            </a:r>
            <a:r>
              <a:rPr kumimoji="0" lang="ja-JP" altLang="en-US" sz="2000" dirty="0" smtClean="0">
                <a:latin typeface="+mn-ea"/>
                <a:ea typeface="+mn-ea"/>
                <a:cs typeface="Arial Unicode MS" pitchFamily="50" charset="-128"/>
              </a:rPr>
              <a:t>関</a:t>
            </a:r>
            <a:endParaRPr kumimoji="0" lang="en-US" altLang="ja-JP" sz="2000" dirty="0" smtClean="0">
              <a:latin typeface="+mn-ea"/>
              <a:ea typeface="+mn-ea"/>
              <a:cs typeface="Arial Unicode MS" pitchFamily="50" charset="-128"/>
            </a:endParaRPr>
          </a:p>
          <a:p>
            <a:pPr lvl="1" eaLnBrk="1" hangingPunct="1">
              <a:lnSpc>
                <a:spcPct val="80000"/>
              </a:lnSpc>
              <a:buNone/>
            </a:pPr>
            <a:r>
              <a:rPr kumimoji="0" lang="ja-JP" altLang="en-US" sz="2000" dirty="0">
                <a:latin typeface="+mn-ea"/>
                <a:ea typeface="+mn-ea"/>
                <a:cs typeface="Arial Unicode MS" pitchFamily="50" charset="-128"/>
              </a:rPr>
              <a:t>　</a:t>
            </a:r>
            <a:r>
              <a:rPr kumimoji="0" lang="ja-JP" altLang="en-US" sz="2000" dirty="0" smtClean="0">
                <a:latin typeface="+mn-ea"/>
                <a:ea typeface="+mn-ea"/>
                <a:cs typeface="Arial Unicode MS" pitchFamily="50" charset="-128"/>
              </a:rPr>
              <a:t> する</a:t>
            </a:r>
            <a:r>
              <a:rPr kumimoji="0" lang="ja-JP" altLang="en-US" sz="2000" dirty="0">
                <a:latin typeface="+mn-ea"/>
                <a:ea typeface="+mn-ea"/>
                <a:cs typeface="Arial Unicode MS" pitchFamily="50" charset="-128"/>
              </a:rPr>
              <a:t>提案の</a:t>
            </a:r>
            <a:r>
              <a:rPr kumimoji="0" lang="ja-JP" altLang="en-US" sz="2000" dirty="0" smtClean="0">
                <a:latin typeface="+mn-ea"/>
                <a:ea typeface="+mn-ea"/>
                <a:cs typeface="Arial Unicode MS" pitchFamily="50" charset="-128"/>
              </a:rPr>
              <a:t>策定を行い、第２段階（フェーズ</a:t>
            </a:r>
            <a:r>
              <a:rPr kumimoji="0" lang="en-US" altLang="ja-JP" sz="2000" dirty="0" smtClean="0">
                <a:latin typeface="+mn-ea"/>
                <a:ea typeface="+mn-ea"/>
                <a:cs typeface="Arial Unicode MS" pitchFamily="50" charset="-128"/>
              </a:rPr>
              <a:t>Ⅱ</a:t>
            </a:r>
            <a:r>
              <a:rPr kumimoji="0" lang="ja-JP" altLang="en-US" sz="2000" dirty="0" smtClean="0">
                <a:latin typeface="+mn-ea"/>
                <a:ea typeface="+mn-ea"/>
                <a:cs typeface="Arial Unicode MS" pitchFamily="50" charset="-128"/>
              </a:rPr>
              <a:t>）において具体的</a:t>
            </a:r>
            <a:r>
              <a:rPr kumimoji="0" lang="ja-JP" altLang="en-US" sz="2000" dirty="0">
                <a:latin typeface="+mn-ea"/>
                <a:ea typeface="+mn-ea"/>
                <a:cs typeface="Arial Unicode MS" pitchFamily="50" charset="-128"/>
              </a:rPr>
              <a:t>な提言と</a:t>
            </a:r>
            <a:r>
              <a:rPr kumimoji="0" lang="ja-JP" altLang="en-US" sz="2000" dirty="0" smtClean="0">
                <a:latin typeface="+mn-ea"/>
                <a:ea typeface="+mn-ea"/>
                <a:cs typeface="Arial Unicode MS" pitchFamily="50" charset="-128"/>
              </a:rPr>
              <a:t>代表例</a:t>
            </a:r>
            <a:endParaRPr kumimoji="0" lang="en-US" altLang="ja-JP" sz="2000" dirty="0" smtClean="0">
              <a:latin typeface="+mn-ea"/>
              <a:ea typeface="+mn-ea"/>
              <a:cs typeface="Arial Unicode MS" pitchFamily="50" charset="-128"/>
            </a:endParaRPr>
          </a:p>
          <a:p>
            <a:pPr lvl="1" eaLnBrk="1" hangingPunct="1">
              <a:lnSpc>
                <a:spcPct val="80000"/>
              </a:lnSpc>
              <a:buNone/>
            </a:pPr>
            <a:r>
              <a:rPr kumimoji="0" lang="en-US" altLang="ja-JP" sz="2000" dirty="0">
                <a:latin typeface="+mn-ea"/>
                <a:ea typeface="+mn-ea"/>
                <a:cs typeface="Arial Unicode MS" pitchFamily="50" charset="-128"/>
              </a:rPr>
              <a:t> </a:t>
            </a:r>
            <a:r>
              <a:rPr kumimoji="0" lang="en-US" altLang="ja-JP" sz="2000" dirty="0" smtClean="0">
                <a:latin typeface="+mn-ea"/>
                <a:ea typeface="+mn-ea"/>
                <a:cs typeface="Arial Unicode MS" pitchFamily="50" charset="-128"/>
              </a:rPr>
              <a:t>  </a:t>
            </a:r>
            <a:r>
              <a:rPr kumimoji="0" lang="ja-JP" altLang="en-US" sz="2000" dirty="0" smtClean="0">
                <a:latin typeface="+mn-ea"/>
                <a:ea typeface="+mn-ea"/>
                <a:cs typeface="Arial Unicode MS" pitchFamily="50" charset="-128"/>
              </a:rPr>
              <a:t>を策定。</a:t>
            </a:r>
            <a:endParaRPr kumimoji="0" lang="en-US" altLang="ja-JP" sz="2000" dirty="0" smtClean="0">
              <a:latin typeface="+mn-ea"/>
              <a:ea typeface="+mn-ea"/>
              <a:cs typeface="Arial Unicode MS" pitchFamily="50" charset="-128"/>
            </a:endParaRPr>
          </a:p>
          <a:p>
            <a:pPr lvl="1" eaLnBrk="1" hangingPunct="1">
              <a:lnSpc>
                <a:spcPct val="80000"/>
              </a:lnSpc>
              <a:buFont typeface="Arial" panose="020B0604020202020204" pitchFamily="34" charset="0"/>
              <a:buChar char="•"/>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メンバーは、金融</a:t>
            </a:r>
            <a:r>
              <a:rPr kumimoji="0" lang="ja-JP" altLang="en-US" sz="2000" dirty="0">
                <a:latin typeface="+mn-ea"/>
                <a:cs typeface="Arial Unicode MS" pitchFamily="50" charset="-128"/>
              </a:rPr>
              <a:t>機関、資産運用会社</a:t>
            </a:r>
            <a:r>
              <a:rPr kumimoji="0" lang="ja-JP" altLang="en-US" sz="2000" dirty="0" smtClean="0">
                <a:latin typeface="+mn-ea"/>
                <a:cs typeface="Arial Unicode MS" pitchFamily="50" charset="-128"/>
              </a:rPr>
              <a:t>、会計</a:t>
            </a:r>
            <a:r>
              <a:rPr kumimoji="0" lang="ja-JP" altLang="en-US" sz="2000" dirty="0">
                <a:latin typeface="+mn-ea"/>
                <a:cs typeface="Arial Unicode MS" pitchFamily="50" charset="-128"/>
              </a:rPr>
              <a:t>事務所を中心に、資源、素材</a:t>
            </a:r>
            <a:r>
              <a:rPr kumimoji="0" lang="ja-JP" altLang="en-US" sz="2000" dirty="0" smtClean="0">
                <a:latin typeface="+mn-ea"/>
                <a:cs typeface="Arial Unicode MS" pitchFamily="50" charset="-128"/>
              </a:rPr>
              <a:t>、自</a:t>
            </a:r>
            <a:endParaRPr kumimoji="0" lang="en-US" altLang="ja-JP" sz="2000" dirty="0" smtClean="0">
              <a:latin typeface="+mn-ea"/>
              <a:cs typeface="Arial Unicode MS" pitchFamily="50" charset="-128"/>
            </a:endParaRPr>
          </a:p>
          <a:p>
            <a:pPr lvl="1"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動車</a:t>
            </a:r>
            <a:r>
              <a:rPr kumimoji="0" lang="ja-JP" altLang="en-US" sz="2000" dirty="0">
                <a:latin typeface="+mn-ea"/>
                <a:cs typeface="Arial Unicode MS" pitchFamily="50" charset="-128"/>
              </a:rPr>
              <a:t>の事業会社も含め</a:t>
            </a:r>
            <a:r>
              <a:rPr kumimoji="0" lang="ja-JP" altLang="en-US" sz="2000" dirty="0" smtClean="0">
                <a:latin typeface="+mn-ea"/>
                <a:cs typeface="Arial Unicode MS" pitchFamily="50" charset="-128"/>
              </a:rPr>
              <a:t>、</a:t>
            </a:r>
            <a:r>
              <a:rPr kumimoji="0" lang="en-US" altLang="ja-JP" sz="2000" dirty="0" smtClean="0">
                <a:latin typeface="+mn-ea"/>
                <a:cs typeface="Arial Unicode MS" pitchFamily="50" charset="-128"/>
              </a:rPr>
              <a:t>22</a:t>
            </a:r>
            <a:r>
              <a:rPr kumimoji="0" lang="ja-JP" altLang="en-US" sz="2000" dirty="0">
                <a:latin typeface="+mn-ea"/>
                <a:cs typeface="Arial Unicode MS" pitchFamily="50" charset="-128"/>
              </a:rPr>
              <a:t>名で構成（フェーズ</a:t>
            </a:r>
            <a:r>
              <a:rPr kumimoji="0" lang="en-US" altLang="ja-JP" sz="2000" dirty="0">
                <a:latin typeface="+mn-ea"/>
                <a:cs typeface="Arial Unicode MS" pitchFamily="50" charset="-128"/>
              </a:rPr>
              <a:t>Ⅰ</a:t>
            </a:r>
            <a:r>
              <a:rPr kumimoji="0" lang="ja-JP" altLang="en-US" sz="2000" dirty="0" smtClean="0">
                <a:latin typeface="+mn-ea"/>
                <a:cs typeface="Arial Unicode MS" pitchFamily="50" charset="-128"/>
              </a:rPr>
              <a:t>終了後の</a:t>
            </a:r>
            <a:r>
              <a:rPr kumimoji="0" lang="en-US" altLang="ja-JP" sz="2000" dirty="0" smtClean="0">
                <a:latin typeface="+mn-ea"/>
                <a:cs typeface="Arial Unicode MS" pitchFamily="50" charset="-128"/>
              </a:rPr>
              <a:t>2016</a:t>
            </a:r>
            <a:r>
              <a:rPr kumimoji="0" lang="ja-JP" altLang="en-US" sz="2000" dirty="0" smtClean="0">
                <a:latin typeface="+mn-ea"/>
                <a:cs typeface="Arial Unicode MS" pitchFamily="50" charset="-128"/>
              </a:rPr>
              <a:t>年５月に</a:t>
            </a:r>
            <a:r>
              <a:rPr kumimoji="0" lang="en-US" altLang="ja-JP" sz="2000" dirty="0" smtClean="0">
                <a:latin typeface="+mn-ea"/>
                <a:cs typeface="Arial Unicode MS" pitchFamily="50" charset="-128"/>
              </a:rPr>
              <a:t>32</a:t>
            </a:r>
            <a:r>
              <a:rPr kumimoji="0" lang="ja-JP" altLang="en-US" sz="2000" dirty="0">
                <a:latin typeface="+mn-ea"/>
                <a:cs typeface="Arial Unicode MS" pitchFamily="50" charset="-128"/>
              </a:rPr>
              <a:t>名</a:t>
            </a:r>
            <a:r>
              <a:rPr kumimoji="0" lang="ja-JP" altLang="en-US" sz="2000" dirty="0" smtClean="0">
                <a:latin typeface="+mn-ea"/>
                <a:cs typeface="Arial Unicode MS" pitchFamily="50" charset="-128"/>
              </a:rPr>
              <a:t>に</a:t>
            </a:r>
            <a:endParaRPr kumimoji="0" lang="en-US" altLang="ja-JP" sz="2000" dirty="0" smtClean="0">
              <a:latin typeface="+mn-ea"/>
              <a:cs typeface="Arial Unicode MS" pitchFamily="50" charset="-128"/>
            </a:endParaRPr>
          </a:p>
          <a:p>
            <a:pPr lvl="1" eaLnBrk="1" hangingPunct="1">
              <a:lnSpc>
                <a:spcPct val="80000"/>
              </a:lnSpc>
              <a:spcAft>
                <a:spcPts val="1200"/>
              </a:spcAft>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拡大</a:t>
            </a:r>
            <a:r>
              <a:rPr kumimoji="0" lang="ja-JP" altLang="en-US" sz="2000" dirty="0">
                <a:latin typeface="+mn-ea"/>
                <a:cs typeface="Arial Unicode MS" pitchFamily="50" charset="-128"/>
              </a:rPr>
              <a:t>）</a:t>
            </a:r>
            <a:r>
              <a:rPr kumimoji="0" lang="ja-JP" altLang="en-US" sz="2000" dirty="0" smtClean="0">
                <a:latin typeface="+mn-ea"/>
                <a:cs typeface="Arial Unicode MS" pitchFamily="50" charset="-128"/>
              </a:rPr>
              <a:t>。</a:t>
            </a:r>
            <a:endParaRPr kumimoji="0" lang="en-US" altLang="ja-JP" sz="2000" dirty="0">
              <a:latin typeface="+mn-ea"/>
              <a:cs typeface="Arial Unicode MS" pitchFamily="50" charset="-128"/>
            </a:endParaRPr>
          </a:p>
          <a:p>
            <a:pPr marL="0" indent="0" eaLnBrk="1" hangingPunct="1">
              <a:lnSpc>
                <a:spcPct val="80000"/>
              </a:lnSpc>
              <a:buNone/>
            </a:pPr>
            <a:r>
              <a:rPr kumimoji="0" lang="en-US" altLang="ja-JP" sz="2000" b="1" dirty="0" smtClean="0">
                <a:latin typeface="+mn-ea"/>
                <a:cs typeface="Arial Unicode MS" pitchFamily="50" charset="-128"/>
              </a:rPr>
              <a:t>2016</a:t>
            </a:r>
            <a:r>
              <a:rPr kumimoji="0" lang="ja-JP" altLang="en-US" sz="2000" b="1" dirty="0" smtClean="0">
                <a:latin typeface="+mn-ea"/>
                <a:cs typeface="Arial Unicode MS" pitchFamily="50" charset="-128"/>
              </a:rPr>
              <a:t>年</a:t>
            </a:r>
            <a:r>
              <a:rPr kumimoji="0" lang="en-US" altLang="ja-JP" sz="2000" b="1" dirty="0" smtClean="0">
                <a:latin typeface="+mn-ea"/>
                <a:cs typeface="Arial Unicode MS" pitchFamily="50" charset="-128"/>
              </a:rPr>
              <a:t>2</a:t>
            </a:r>
            <a:r>
              <a:rPr kumimoji="0" lang="ja-JP" altLang="en-US" sz="2000" b="1" dirty="0" smtClean="0">
                <a:latin typeface="+mn-ea"/>
                <a:cs typeface="Arial Unicode MS" pitchFamily="50" charset="-128"/>
              </a:rPr>
              <a:t>月</a:t>
            </a:r>
            <a:endParaRPr kumimoji="0" lang="en-US" altLang="ja-JP" sz="2000" b="1" dirty="0" smtClean="0">
              <a:latin typeface="+mn-ea"/>
              <a:cs typeface="Arial Unicode MS" pitchFamily="50" charset="-128"/>
            </a:endParaRPr>
          </a:p>
          <a:p>
            <a:pPr marL="0" indent="0" eaLnBrk="1" hangingPunct="1">
              <a:lnSpc>
                <a:spcPct val="80000"/>
              </a:lnSpc>
              <a:buNone/>
            </a:pPr>
            <a:r>
              <a:rPr kumimoji="0" lang="ja-JP" altLang="en-US" sz="2000" b="1" dirty="0" smtClean="0">
                <a:latin typeface="+mn-ea"/>
                <a:cs typeface="Arial Unicode MS" pitchFamily="50" charset="-128"/>
              </a:rPr>
              <a:t>　</a:t>
            </a:r>
            <a:r>
              <a:rPr kumimoji="0" lang="en-US" altLang="ja-JP" sz="2000" b="1" dirty="0" smtClean="0">
                <a:latin typeface="+mn-ea"/>
                <a:cs typeface="Arial Unicode MS" pitchFamily="50" charset="-128"/>
              </a:rPr>
              <a:t>FSB</a:t>
            </a:r>
            <a:r>
              <a:rPr kumimoji="0" lang="ja-JP" altLang="en-US" sz="2000" b="1" dirty="0" smtClean="0">
                <a:latin typeface="+mn-ea"/>
                <a:cs typeface="Arial Unicode MS" pitchFamily="50" charset="-128"/>
              </a:rPr>
              <a:t>議長が</a:t>
            </a:r>
            <a:r>
              <a:rPr kumimoji="0" lang="en-US" altLang="ja-JP" sz="2000" b="1" dirty="0" smtClean="0">
                <a:latin typeface="+mn-ea"/>
                <a:cs typeface="Arial Unicode MS" pitchFamily="50" charset="-128"/>
              </a:rPr>
              <a:t>G20</a:t>
            </a:r>
            <a:r>
              <a:rPr kumimoji="0" lang="ja-JP" altLang="en-US" sz="2000" b="1" dirty="0" smtClean="0">
                <a:latin typeface="+mn-ea"/>
                <a:cs typeface="Arial Unicode MS" pitchFamily="50" charset="-128"/>
              </a:rPr>
              <a:t>に</a:t>
            </a:r>
            <a:r>
              <a:rPr kumimoji="0" lang="en-US" altLang="ja-JP" sz="2000" b="1" dirty="0" smtClean="0">
                <a:latin typeface="+mn-ea"/>
                <a:cs typeface="Arial Unicode MS" pitchFamily="50" charset="-128"/>
              </a:rPr>
              <a:t>TCFD</a:t>
            </a:r>
            <a:r>
              <a:rPr kumimoji="0" lang="ja-JP" altLang="en-US" sz="2000" b="1" dirty="0" smtClean="0">
                <a:latin typeface="+mn-ea"/>
                <a:cs typeface="Arial Unicode MS" pitchFamily="50" charset="-128"/>
              </a:rPr>
              <a:t>の設立と今後の活動について報告</a:t>
            </a:r>
            <a:endParaRPr kumimoji="0" lang="en-US" altLang="ja-JP" sz="2000" b="1" dirty="0" smtClean="0">
              <a:latin typeface="+mn-ea"/>
              <a:cs typeface="Arial Unicode MS" pitchFamily="50" charset="-128"/>
            </a:endParaRPr>
          </a:p>
          <a:p>
            <a:pPr marL="0" indent="0" eaLnBrk="1" hangingPunct="1">
              <a:lnSpc>
                <a:spcPct val="80000"/>
              </a:lnSpc>
              <a:buNone/>
            </a:pPr>
            <a:r>
              <a:rPr kumimoji="0" lang="ja-JP" altLang="en-US" sz="2000" dirty="0" smtClean="0">
                <a:latin typeface="+mn-ea"/>
                <a:ea typeface="+mn-ea"/>
                <a:cs typeface="Arial Unicode MS" pitchFamily="50" charset="-128"/>
              </a:rPr>
              <a:t>　　</a:t>
            </a:r>
            <a:r>
              <a:rPr kumimoji="0" lang="en-US" altLang="ja-JP" sz="2000" dirty="0" smtClean="0">
                <a:latin typeface="+mn-ea"/>
                <a:ea typeface="+mn-ea"/>
                <a:cs typeface="Arial Unicode MS" pitchFamily="50" charset="-128"/>
              </a:rPr>
              <a:t>TCFD</a:t>
            </a:r>
            <a:r>
              <a:rPr kumimoji="0" lang="ja-JP" altLang="en-US" sz="2000" dirty="0" smtClean="0">
                <a:latin typeface="+mn-ea"/>
                <a:ea typeface="+mn-ea"/>
                <a:cs typeface="Arial Unicode MS" pitchFamily="50" charset="-128"/>
              </a:rPr>
              <a:t>は、</a:t>
            </a:r>
            <a:r>
              <a:rPr kumimoji="0" lang="en-US" altLang="ja-JP" sz="2000" dirty="0" smtClean="0">
                <a:latin typeface="+mn-ea"/>
                <a:ea typeface="+mn-ea"/>
                <a:cs typeface="Arial Unicode MS" pitchFamily="50" charset="-128"/>
              </a:rPr>
              <a:t>2016</a:t>
            </a:r>
            <a:r>
              <a:rPr kumimoji="0" lang="ja-JP" altLang="en-US" sz="2000" dirty="0" smtClean="0">
                <a:latin typeface="+mn-ea"/>
                <a:ea typeface="+mn-ea"/>
                <a:cs typeface="Arial Unicode MS" pitchFamily="50" charset="-128"/>
              </a:rPr>
              <a:t>年</a:t>
            </a:r>
            <a:r>
              <a:rPr kumimoji="0" lang="en-US" altLang="ja-JP" sz="2000" dirty="0" smtClean="0">
                <a:latin typeface="+mn-ea"/>
                <a:ea typeface="+mn-ea"/>
                <a:cs typeface="Arial Unicode MS" pitchFamily="50" charset="-128"/>
              </a:rPr>
              <a:t>4</a:t>
            </a:r>
            <a:r>
              <a:rPr kumimoji="0" lang="ja-JP" altLang="en-US" sz="2000" dirty="0" smtClean="0">
                <a:latin typeface="+mn-ea"/>
                <a:ea typeface="+mn-ea"/>
                <a:cs typeface="Arial Unicode MS" pitchFamily="50" charset="-128"/>
              </a:rPr>
              <a:t>月までにフェーズ</a:t>
            </a:r>
            <a:r>
              <a:rPr kumimoji="0" lang="en-US" altLang="ja-JP" sz="2000" dirty="0" smtClean="0">
                <a:latin typeface="+mn-ea"/>
                <a:ea typeface="+mn-ea"/>
                <a:cs typeface="Arial Unicode MS" pitchFamily="50" charset="-128"/>
              </a:rPr>
              <a:t>Ⅰ</a:t>
            </a:r>
            <a:r>
              <a:rPr kumimoji="0" lang="ja-JP" altLang="en-US" sz="2000" dirty="0" smtClean="0">
                <a:latin typeface="+mn-ea"/>
                <a:ea typeface="+mn-ea"/>
                <a:cs typeface="Arial Unicode MS" pitchFamily="50" charset="-128"/>
              </a:rPr>
              <a:t>報告書を公表し、</a:t>
            </a:r>
            <a:r>
              <a:rPr kumimoji="0" lang="en-US" altLang="ja-JP" sz="2000" dirty="0" smtClean="0">
                <a:latin typeface="+mn-ea"/>
                <a:ea typeface="+mn-ea"/>
                <a:cs typeface="Arial Unicode MS" pitchFamily="50" charset="-128"/>
              </a:rPr>
              <a:t>2016</a:t>
            </a:r>
            <a:r>
              <a:rPr kumimoji="0" lang="ja-JP" altLang="en-US" sz="2000" dirty="0" smtClean="0">
                <a:latin typeface="+mn-ea"/>
                <a:ea typeface="+mn-ea"/>
                <a:cs typeface="Arial Unicode MS" pitchFamily="50" charset="-128"/>
              </a:rPr>
              <a:t>年末までに自発的な開</a:t>
            </a:r>
            <a:endParaRPr kumimoji="0" lang="en-US" altLang="ja-JP" sz="2000" dirty="0" smtClean="0">
              <a:latin typeface="+mn-ea"/>
              <a:ea typeface="+mn-ea"/>
              <a:cs typeface="Arial Unicode MS" pitchFamily="50" charset="-128"/>
            </a:endParaRPr>
          </a:p>
          <a:p>
            <a:pPr marL="0" indent="0" eaLnBrk="1" hangingPunct="1">
              <a:lnSpc>
                <a:spcPct val="80000"/>
              </a:lnSpc>
              <a:buNone/>
            </a:pPr>
            <a:r>
              <a:rPr kumimoji="0" lang="ja-JP" altLang="en-US" sz="2000" dirty="0">
                <a:latin typeface="+mn-ea"/>
                <a:ea typeface="+mn-ea"/>
                <a:cs typeface="Arial Unicode MS" pitchFamily="50" charset="-128"/>
              </a:rPr>
              <a:t>　</a:t>
            </a:r>
            <a:r>
              <a:rPr kumimoji="0" lang="ja-JP" altLang="en-US" sz="2000" dirty="0" smtClean="0">
                <a:latin typeface="+mn-ea"/>
                <a:ea typeface="+mn-ea"/>
                <a:cs typeface="Arial Unicode MS" pitchFamily="50" charset="-128"/>
              </a:rPr>
              <a:t>　示に関する提言の市中協議を行う。</a:t>
            </a:r>
            <a:endParaRPr kumimoji="0" lang="en-US" altLang="ja-JP" sz="2000" dirty="0" smtClean="0">
              <a:latin typeface="+mn-ea"/>
              <a:ea typeface="+mn-ea"/>
              <a:cs typeface="Arial Unicode MS" pitchFamily="50" charset="-128"/>
            </a:endParaRPr>
          </a:p>
          <a:p>
            <a:pPr marL="0" indent="0" eaLnBrk="1" hangingPunct="1">
              <a:lnSpc>
                <a:spcPct val="80000"/>
              </a:lnSpc>
              <a:spcAft>
                <a:spcPts val="1800"/>
              </a:spcAft>
              <a:buNone/>
            </a:pPr>
            <a:endParaRPr kumimoji="0" lang="en-US" altLang="ja-JP" sz="2000" dirty="0" smtClean="0">
              <a:latin typeface="+mn-ea"/>
              <a:ea typeface="+mn-ea"/>
              <a:cs typeface="Arial Unicode MS" pitchFamily="50" charset="-128"/>
            </a:endParaRPr>
          </a:p>
        </p:txBody>
      </p:sp>
    </p:spTree>
    <p:extLst>
      <p:ext uri="{BB962C8B-B14F-4D97-AF65-F5344CB8AC3E}">
        <p14:creationId xmlns:p14="http://schemas.microsoft.com/office/powerpoint/2010/main" val="33922650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15"/>
          <p:cNvSpPr>
            <a:spLocks noChangeShapeType="1"/>
          </p:cNvSpPr>
          <p:nvPr/>
        </p:nvSpPr>
        <p:spPr bwMode="auto">
          <a:xfrm>
            <a:off x="115888" y="635000"/>
            <a:ext cx="9642475" cy="0"/>
          </a:xfrm>
          <a:prstGeom prst="line">
            <a:avLst/>
          </a:prstGeom>
          <a:noFill/>
          <a:ln w="63500">
            <a:solidFill>
              <a:srgbClr val="0000FF"/>
            </a:solidFill>
            <a:round/>
            <a:headEnd/>
            <a:tailEnd/>
          </a:ln>
          <a:effectLst>
            <a:outerShdw blurRad="63500" dist="46662" dir="2115817" algn="ctr" rotWithShape="0">
              <a:srgbClr val="000000">
                <a:alpha val="50000"/>
              </a:srgbClr>
            </a:outerShdw>
          </a:effectLst>
          <a:extLst>
            <a:ext uri="{909E8E84-426E-40DD-AFC4-6F175D3DCCD1}">
              <a14:hiddenFill xmlns:a14="http://schemas.microsoft.com/office/drawing/2010/main">
                <a:noFill/>
              </a14:hiddenFill>
            </a:ext>
          </a:extLst>
        </p:spPr>
        <p:txBody>
          <a:bodyPr/>
          <a:lstStyle/>
          <a:p>
            <a:pPr algn="ctr">
              <a:defRPr/>
            </a:pPr>
            <a:endParaRPr lang="ja-JP" altLang="en-US">
              <a:solidFill>
                <a:srgbClr val="000000"/>
              </a:solidFill>
              <a:ea typeface="ＭＳ Ｐゴシック" charset="0"/>
              <a:cs typeface="ＭＳ Ｐゴシック" charset="0"/>
            </a:endParaRPr>
          </a:p>
        </p:txBody>
      </p:sp>
      <p:sp>
        <p:nvSpPr>
          <p:cNvPr id="58371" name="スライド番号プレースホルダ 3"/>
          <p:cNvSpPr txBox="1">
            <a:spLocks noGrp="1"/>
          </p:cNvSpPr>
          <p:nvPr/>
        </p:nvSpPr>
        <p:spPr bwMode="auto">
          <a:xfrm>
            <a:off x="7683500" y="6597650"/>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r" eaLnBrk="1" hangingPunct="1">
              <a:spcBef>
                <a:spcPct val="0"/>
              </a:spcBef>
              <a:buFontTx/>
              <a:buNone/>
            </a:pPr>
            <a:endParaRPr lang="ja-JP" altLang="ja-JP" sz="1600" b="0">
              <a:solidFill>
                <a:srgbClr val="000000"/>
              </a:solidFill>
            </a:endParaRPr>
          </a:p>
        </p:txBody>
      </p:sp>
      <p:sp>
        <p:nvSpPr>
          <p:cNvPr id="19460" name="Text Box 1643"/>
          <p:cNvSpPr txBox="1">
            <a:spLocks noChangeArrowheads="1"/>
          </p:cNvSpPr>
          <p:nvPr/>
        </p:nvSpPr>
        <p:spPr bwMode="auto">
          <a:xfrm>
            <a:off x="195263" y="115888"/>
            <a:ext cx="9485312" cy="482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9970" tIns="46784" rIns="89970" bIns="46784">
            <a:spAutoFit/>
          </a:bodyPr>
          <a:lstStyle>
            <a:lvl1pPr marL="428625" indent="-428625">
              <a:tabLst>
                <a:tab pos="3587750" algn="l"/>
              </a:tabLst>
              <a:defRPr kumimoji="1">
                <a:solidFill>
                  <a:schemeClr val="tx1"/>
                </a:solidFill>
                <a:latin typeface="Arial" charset="0"/>
                <a:ea typeface="ＭＳ Ｐゴシック" pitchFamily="50" charset="-128"/>
              </a:defRPr>
            </a:lvl1pPr>
            <a:lvl2pPr marL="742950" indent="-285750">
              <a:tabLst>
                <a:tab pos="3587750" algn="l"/>
              </a:tabLst>
              <a:defRPr kumimoji="1">
                <a:solidFill>
                  <a:schemeClr val="tx1"/>
                </a:solidFill>
                <a:latin typeface="Arial" charset="0"/>
                <a:ea typeface="ＭＳ Ｐゴシック" pitchFamily="50" charset="-128"/>
              </a:defRPr>
            </a:lvl2pPr>
            <a:lvl3pPr marL="1143000" indent="-228600">
              <a:tabLst>
                <a:tab pos="3587750" algn="l"/>
              </a:tabLst>
              <a:defRPr kumimoji="1">
                <a:solidFill>
                  <a:schemeClr val="tx1"/>
                </a:solidFill>
                <a:latin typeface="Arial" charset="0"/>
                <a:ea typeface="ＭＳ Ｐゴシック" pitchFamily="50" charset="-128"/>
              </a:defRPr>
            </a:lvl3pPr>
            <a:lvl4pPr marL="1600200" indent="-228600">
              <a:tabLst>
                <a:tab pos="3587750" algn="l"/>
              </a:tabLst>
              <a:defRPr kumimoji="1">
                <a:solidFill>
                  <a:schemeClr val="tx1"/>
                </a:solidFill>
                <a:latin typeface="Arial" charset="0"/>
                <a:ea typeface="ＭＳ Ｐゴシック" pitchFamily="50" charset="-128"/>
              </a:defRPr>
            </a:lvl4pPr>
            <a:lvl5pPr marL="2057400" indent="-228600">
              <a:tabLst>
                <a:tab pos="3587750" algn="l"/>
              </a:tabLst>
              <a:defRPr kumimoji="1">
                <a:solidFill>
                  <a:schemeClr val="tx1"/>
                </a:solidFill>
                <a:latin typeface="Arial" charset="0"/>
                <a:ea typeface="ＭＳ Ｐゴシック" pitchFamily="50" charset="-128"/>
              </a:defRPr>
            </a:lvl5pPr>
            <a:lvl6pPr marL="25146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6pPr>
            <a:lvl7pPr marL="29718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7pPr>
            <a:lvl8pPr marL="34290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8pPr>
            <a:lvl9pPr marL="3886200" indent="-228600" fontAlgn="base">
              <a:spcBef>
                <a:spcPct val="0"/>
              </a:spcBef>
              <a:spcAft>
                <a:spcPct val="0"/>
              </a:spcAft>
              <a:tabLst>
                <a:tab pos="3587750" algn="l"/>
              </a:tabLst>
              <a:defRPr kumimoji="1">
                <a:solidFill>
                  <a:schemeClr val="tx1"/>
                </a:solidFill>
                <a:latin typeface="Arial" charset="0"/>
                <a:ea typeface="ＭＳ Ｐゴシック" pitchFamily="50" charset="-128"/>
              </a:defRPr>
            </a:lvl9pPr>
          </a:lstStyle>
          <a:p>
            <a:pPr algn="ctr" eaLnBrk="0" hangingPunct="0">
              <a:lnSpc>
                <a:spcPct val="90000"/>
              </a:lnSpc>
              <a:spcBef>
                <a:spcPct val="50000"/>
              </a:spcBef>
              <a:defRPr/>
            </a:pPr>
            <a:r>
              <a:rPr lang="en-US" altLang="ja-JP" sz="2800" b="1" dirty="0">
                <a:solidFill>
                  <a:srgbClr val="0000FF"/>
                </a:solidFill>
                <a:latin typeface="+mj-ea"/>
                <a:ea typeface="+mj-ea"/>
              </a:rPr>
              <a:t>TCFD</a:t>
            </a:r>
            <a:r>
              <a:rPr lang="ja-JP" altLang="en-US" sz="2800" b="1" dirty="0" smtClean="0">
                <a:solidFill>
                  <a:srgbClr val="0000FF"/>
                </a:solidFill>
                <a:latin typeface="+mj-ea"/>
                <a:ea typeface="+mj-ea"/>
              </a:rPr>
              <a:t>設立背景</a:t>
            </a:r>
            <a:r>
              <a:rPr lang="ja-JP" altLang="en-US" sz="2800" b="1" dirty="0">
                <a:solidFill>
                  <a:srgbClr val="0000FF"/>
                </a:solidFill>
                <a:latin typeface="+mj-ea"/>
                <a:ea typeface="+mj-ea"/>
              </a:rPr>
              <a:t>等</a:t>
            </a:r>
          </a:p>
        </p:txBody>
      </p:sp>
      <p:sp>
        <p:nvSpPr>
          <p:cNvPr id="8" name="スライド番号プレースホルダー 1"/>
          <p:cNvSpPr>
            <a:spLocks noGrp="1"/>
          </p:cNvSpPr>
          <p:nvPr>
            <p:ph type="sldNum" sz="quarter" idx="12"/>
          </p:nvPr>
        </p:nvSpPr>
        <p:spPr>
          <a:xfrm>
            <a:off x="7099300" y="6356353"/>
            <a:ext cx="2311401" cy="365125"/>
          </a:xfrm>
        </p:spPr>
        <p:txBody>
          <a:bodyPr/>
          <a:lstStyle/>
          <a:p>
            <a:fld id="{E56D3A4E-9A59-4E6B-BF4A-AE0DD7BCF8CE}" type="slidenum">
              <a:rPr lang="ja-JP" altLang="en-US" smtClean="0"/>
              <a:pPr/>
              <a:t>8</a:t>
            </a:fld>
            <a:endParaRPr lang="ja-JP" altLang="en-US" dirty="0"/>
          </a:p>
        </p:txBody>
      </p:sp>
      <p:sp>
        <p:nvSpPr>
          <p:cNvPr id="10" name="Content Placeholder 2"/>
          <p:cNvSpPr txBox="1">
            <a:spLocks/>
          </p:cNvSpPr>
          <p:nvPr/>
        </p:nvSpPr>
        <p:spPr bwMode="auto">
          <a:xfrm>
            <a:off x="271727" y="722499"/>
            <a:ext cx="9362546" cy="601774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lstStyle>
            <a:lvl1pPr marL="354013" indent="-354013" eaLnBrk="0" hangingPunct="0">
              <a:spcBef>
                <a:spcPct val="20000"/>
              </a:spcBef>
              <a:buChar char="•"/>
              <a:defRPr kumimoji="1" sz="3200">
                <a:solidFill>
                  <a:schemeClr val="tx1"/>
                </a:solidFill>
                <a:latin typeface="Arial" charset="0"/>
                <a:ea typeface="ＭＳ Ｐゴシック" charset="-128"/>
              </a:defRPr>
            </a:lvl1pPr>
            <a:lvl2pPr marL="533400" eaLnBrk="0" hangingPunct="0">
              <a:spcBef>
                <a:spcPct val="20000"/>
              </a:spcBef>
              <a:buChar char="–"/>
              <a:defRPr kumimoji="1" sz="2800">
                <a:solidFill>
                  <a:schemeClr val="tx1"/>
                </a:solidFill>
                <a:latin typeface="Arial" charset="0"/>
                <a:ea typeface="ＭＳ Ｐゴシック" charset="-128"/>
              </a:defRPr>
            </a:lvl2pPr>
            <a:lvl3pPr marL="1303338" indent="-228600" eaLnBrk="0" hangingPunct="0">
              <a:spcBef>
                <a:spcPct val="20000"/>
              </a:spcBef>
              <a:buChar char="•"/>
              <a:defRPr kumimoji="1" sz="2400">
                <a:solidFill>
                  <a:schemeClr val="tx1"/>
                </a:solidFill>
                <a:latin typeface="Arial" charset="0"/>
                <a:ea typeface="ＭＳ Ｐゴシック" charset="-128"/>
              </a:defRPr>
            </a:lvl3pPr>
            <a:lvl4pPr marL="1711325" indent="-228600" eaLnBrk="0" hangingPunct="0">
              <a:spcBef>
                <a:spcPct val="20000"/>
              </a:spcBef>
              <a:buChar char="–"/>
              <a:defRPr kumimoji="1" sz="2000">
                <a:solidFill>
                  <a:schemeClr val="tx1"/>
                </a:solidFill>
                <a:latin typeface="Arial" charset="0"/>
                <a:ea typeface="ＭＳ Ｐゴシック" charset="-128"/>
              </a:defRPr>
            </a:lvl4pPr>
            <a:lvl5pPr marL="2119313" indent="-228600" eaLnBrk="0" hangingPunct="0">
              <a:spcBef>
                <a:spcPct val="20000"/>
              </a:spcBef>
              <a:buChar char="»"/>
              <a:defRPr kumimoji="1" sz="2000">
                <a:solidFill>
                  <a:schemeClr val="tx1"/>
                </a:solidFill>
                <a:latin typeface="Arial" charset="0"/>
                <a:ea typeface="ＭＳ Ｐゴシック" charset="-128"/>
              </a:defRPr>
            </a:lvl5pPr>
            <a:lvl6pPr marL="25765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30337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909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948113"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indent="0" eaLnBrk="1" hangingPunct="1">
              <a:lnSpc>
                <a:spcPct val="80000"/>
              </a:lnSpc>
              <a:buNone/>
            </a:pPr>
            <a:r>
              <a:rPr kumimoji="0" lang="en-US" altLang="ja-JP" sz="2000" b="1" dirty="0">
                <a:latin typeface="+mn-ea"/>
                <a:cs typeface="Arial Unicode MS" pitchFamily="50" charset="-128"/>
              </a:rPr>
              <a:t>2016</a:t>
            </a:r>
            <a:r>
              <a:rPr kumimoji="0" lang="ja-JP" altLang="en-US" sz="2000" b="1" dirty="0">
                <a:latin typeface="+mn-ea"/>
                <a:cs typeface="Arial Unicode MS" pitchFamily="50" charset="-128"/>
              </a:rPr>
              <a:t>年</a:t>
            </a:r>
            <a:r>
              <a:rPr kumimoji="0" lang="en-US" altLang="ja-JP" sz="2000" b="1" dirty="0">
                <a:latin typeface="+mn-ea"/>
                <a:cs typeface="Arial Unicode MS" pitchFamily="50" charset="-128"/>
              </a:rPr>
              <a:t>4</a:t>
            </a:r>
            <a:r>
              <a:rPr kumimoji="0" lang="ja-JP" altLang="en-US" sz="2000" b="1" dirty="0">
                <a:latin typeface="+mn-ea"/>
                <a:cs typeface="Arial Unicode MS" pitchFamily="50" charset="-128"/>
              </a:rPr>
              <a:t>月</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b="1" dirty="0">
                <a:latin typeface="+mn-ea"/>
                <a:cs typeface="Arial Unicode MS" pitchFamily="50" charset="-128"/>
              </a:rPr>
              <a:t>　</a:t>
            </a:r>
            <a:r>
              <a:rPr kumimoji="0" lang="en-US" altLang="ja-JP" sz="2000" b="1" dirty="0">
                <a:latin typeface="+mn-ea"/>
                <a:cs typeface="Arial Unicode MS" pitchFamily="50" charset="-128"/>
              </a:rPr>
              <a:t>TCFD</a:t>
            </a:r>
            <a:r>
              <a:rPr kumimoji="0" lang="ja-JP" altLang="en-US" sz="2000" b="1" dirty="0">
                <a:latin typeface="+mn-ea"/>
                <a:cs typeface="Arial Unicode MS" pitchFamily="50" charset="-128"/>
              </a:rPr>
              <a:t>がフェーズ</a:t>
            </a:r>
            <a:r>
              <a:rPr kumimoji="0" lang="en-US" altLang="ja-JP" sz="2000" b="1" dirty="0">
                <a:latin typeface="+mn-ea"/>
                <a:cs typeface="Arial Unicode MS" pitchFamily="50" charset="-128"/>
              </a:rPr>
              <a:t>Ⅰ</a:t>
            </a:r>
            <a:r>
              <a:rPr kumimoji="0" lang="ja-JP" altLang="en-US" sz="2000" b="1" dirty="0">
                <a:latin typeface="+mn-ea"/>
                <a:cs typeface="Arial Unicode MS" pitchFamily="50" charset="-128"/>
              </a:rPr>
              <a:t>報告書公表（～</a:t>
            </a:r>
            <a:r>
              <a:rPr kumimoji="0" lang="en-US" altLang="ja-JP" sz="2000" b="1" dirty="0">
                <a:latin typeface="+mn-ea"/>
                <a:cs typeface="Arial Unicode MS" pitchFamily="50" charset="-128"/>
              </a:rPr>
              <a:t>5</a:t>
            </a:r>
            <a:r>
              <a:rPr kumimoji="0" lang="ja-JP" altLang="en-US" sz="2000" b="1" dirty="0">
                <a:latin typeface="+mn-ea"/>
                <a:cs typeface="Arial Unicode MS" pitchFamily="50" charset="-128"/>
              </a:rPr>
              <a:t>月末まで意見募集）</a:t>
            </a:r>
            <a:endParaRPr kumimoji="0" lang="en-US" altLang="ja-JP" sz="2000" b="1" dirty="0">
              <a:latin typeface="+mn-ea"/>
              <a:cs typeface="Arial Unicode MS" pitchFamily="50" charset="-128"/>
            </a:endParaRPr>
          </a:p>
          <a:p>
            <a:pPr lvl="1" eaLnBrk="1" hangingPunct="1">
              <a:lnSpc>
                <a:spcPct val="80000"/>
              </a:lnSpc>
              <a:buFont typeface="Arial" panose="020B0604020202020204" pitchFamily="34" charset="0"/>
              <a:buChar char="•"/>
            </a:pPr>
            <a:r>
              <a:rPr kumimoji="0" lang="ja-JP" altLang="en-US" sz="2000" dirty="0" smtClean="0">
                <a:latin typeface="+mn-ea"/>
                <a:cs typeface="Arial Unicode MS" pitchFamily="50" charset="-128"/>
              </a:rPr>
              <a:t>　</a:t>
            </a:r>
            <a:r>
              <a:rPr kumimoji="0" lang="en-US" altLang="ja-JP" sz="2000" dirty="0" smtClean="0">
                <a:latin typeface="+mn-ea"/>
                <a:cs typeface="Arial Unicode MS" pitchFamily="50" charset="-128"/>
              </a:rPr>
              <a:t>TCFD</a:t>
            </a:r>
            <a:r>
              <a:rPr kumimoji="0" lang="ja-JP" altLang="en-US" sz="2000" dirty="0">
                <a:latin typeface="+mn-ea"/>
                <a:cs typeface="Arial Unicode MS" pitchFamily="50" charset="-128"/>
              </a:rPr>
              <a:t>の目的</a:t>
            </a:r>
            <a:r>
              <a:rPr kumimoji="0" lang="ja-JP" altLang="en-US" sz="2000" dirty="0" smtClean="0">
                <a:latin typeface="+mn-ea"/>
                <a:cs typeface="Arial Unicode MS" pitchFamily="50" charset="-128"/>
              </a:rPr>
              <a:t>（有用かつ一貫性のある気候変動関連の開示を促す提言の策</a:t>
            </a:r>
            <a:endParaRPr kumimoji="0" lang="en-US" altLang="ja-JP" sz="2000" dirty="0" smtClean="0">
              <a:latin typeface="+mn-ea"/>
              <a:cs typeface="Arial Unicode MS" pitchFamily="50" charset="-128"/>
            </a:endParaRPr>
          </a:p>
          <a:p>
            <a:pPr lvl="1"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定）や</a:t>
            </a:r>
            <a:r>
              <a:rPr kumimoji="0" lang="ja-JP" altLang="en-US" sz="2000" dirty="0">
                <a:latin typeface="+mn-ea"/>
                <a:cs typeface="Arial Unicode MS" pitchFamily="50" charset="-128"/>
              </a:rPr>
              <a:t>対象</a:t>
            </a:r>
            <a:r>
              <a:rPr kumimoji="0" lang="ja-JP" altLang="en-US" sz="2000" dirty="0" smtClean="0">
                <a:latin typeface="+mn-ea"/>
                <a:cs typeface="Arial Unicode MS" pitchFamily="50" charset="-128"/>
              </a:rPr>
              <a:t>範囲（金融セクター及び非金融セクターの双方を対象）、効果的な</a:t>
            </a:r>
            <a:endParaRPr kumimoji="0" lang="en-US" altLang="ja-JP" sz="2000" dirty="0" smtClean="0">
              <a:latin typeface="+mn-ea"/>
              <a:cs typeface="Arial Unicode MS" pitchFamily="50" charset="-128"/>
            </a:endParaRPr>
          </a:p>
          <a:p>
            <a:pPr lvl="1"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開示に関する基本原則（網羅性、明確性、一貫性、比較可能性等）を</a:t>
            </a:r>
            <a:r>
              <a:rPr kumimoji="0" lang="ja-JP" altLang="en-US" sz="2000" dirty="0">
                <a:latin typeface="+mn-ea"/>
                <a:cs typeface="Arial Unicode MS" pitchFamily="50" charset="-128"/>
              </a:rPr>
              <a:t>記述</a:t>
            </a:r>
            <a:r>
              <a:rPr kumimoji="0" lang="ja-JP" altLang="en-US" sz="2000" dirty="0" smtClean="0">
                <a:latin typeface="+mn-ea"/>
                <a:cs typeface="Arial Unicode MS" pitchFamily="50" charset="-128"/>
              </a:rPr>
              <a:t>。</a:t>
            </a:r>
            <a:endParaRPr kumimoji="0" lang="en-US" altLang="ja-JP" sz="2000" dirty="0">
              <a:latin typeface="+mn-ea"/>
              <a:cs typeface="Arial Unicode MS" pitchFamily="50" charset="-128"/>
            </a:endParaRPr>
          </a:p>
          <a:p>
            <a:pPr lvl="1" eaLnBrk="1" hangingPunct="1">
              <a:lnSpc>
                <a:spcPct val="80000"/>
              </a:lnSpc>
              <a:buFont typeface="Arial" panose="020B0604020202020204" pitchFamily="34" charset="0"/>
              <a:buChar char="•"/>
            </a:pPr>
            <a:r>
              <a:rPr kumimoji="0" lang="ja-JP" altLang="en-US" sz="2000" dirty="0" smtClean="0">
                <a:latin typeface="+mn-ea"/>
                <a:cs typeface="Arial Unicode MS" pitchFamily="50" charset="-128"/>
              </a:rPr>
              <a:t>　</a:t>
            </a:r>
            <a:r>
              <a:rPr kumimoji="0" lang="en-US" altLang="ja-JP" sz="2000" dirty="0" smtClean="0">
                <a:latin typeface="+mn-ea"/>
                <a:cs typeface="Arial Unicode MS" pitchFamily="50" charset="-128"/>
              </a:rPr>
              <a:t>FSB</a:t>
            </a:r>
            <a:r>
              <a:rPr kumimoji="0" lang="ja-JP" altLang="en-US" sz="2000" dirty="0" smtClean="0">
                <a:latin typeface="+mn-ea"/>
                <a:cs typeface="Arial Unicode MS" pitchFamily="50" charset="-128"/>
              </a:rPr>
              <a:t>本会合のプレスリリース</a:t>
            </a:r>
            <a:r>
              <a:rPr kumimoji="0" lang="ja-JP" altLang="en-US" sz="2000" dirty="0">
                <a:latin typeface="+mn-ea"/>
                <a:cs typeface="Arial Unicode MS" pitchFamily="50" charset="-128"/>
              </a:rPr>
              <a:t>において「</a:t>
            </a:r>
            <a:r>
              <a:rPr kumimoji="0" lang="en-US" altLang="ja-JP" sz="2000" dirty="0">
                <a:latin typeface="+mn-ea"/>
                <a:cs typeface="Arial Unicode MS" pitchFamily="50" charset="-128"/>
              </a:rPr>
              <a:t>TCFD</a:t>
            </a:r>
            <a:r>
              <a:rPr kumimoji="0" lang="ja-JP" altLang="en-US" sz="2000" dirty="0">
                <a:latin typeface="+mn-ea"/>
                <a:cs typeface="Arial Unicode MS" pitchFamily="50" charset="-128"/>
              </a:rPr>
              <a:t>に</a:t>
            </a:r>
            <a:r>
              <a:rPr kumimoji="0" lang="ja-JP" altLang="en-US" sz="2000" dirty="0" smtClean="0">
                <a:latin typeface="+mn-ea"/>
                <a:cs typeface="Arial Unicode MS" pitchFamily="50" charset="-128"/>
              </a:rPr>
              <a:t>よるフェーズ</a:t>
            </a:r>
            <a:r>
              <a:rPr kumimoji="0" lang="en-US" altLang="ja-JP" sz="2000" dirty="0">
                <a:latin typeface="+mn-ea"/>
                <a:cs typeface="Arial Unicode MS" pitchFamily="50" charset="-128"/>
              </a:rPr>
              <a:t>Ⅰ</a:t>
            </a:r>
            <a:r>
              <a:rPr kumimoji="0" lang="ja-JP" altLang="en-US" sz="2000" dirty="0">
                <a:latin typeface="+mn-ea"/>
                <a:cs typeface="Arial Unicode MS" pitchFamily="50" charset="-128"/>
              </a:rPr>
              <a:t>報告書の策定</a:t>
            </a:r>
            <a:r>
              <a:rPr kumimoji="0" lang="ja-JP" altLang="en-US" sz="2000" dirty="0" smtClean="0">
                <a:latin typeface="+mn-ea"/>
                <a:cs typeface="Arial Unicode MS" pitchFamily="50" charset="-128"/>
              </a:rPr>
              <a:t>を</a:t>
            </a:r>
            <a:endParaRPr kumimoji="0" lang="en-US" altLang="ja-JP" sz="2000" dirty="0" smtClean="0">
              <a:latin typeface="+mn-ea"/>
              <a:cs typeface="Arial Unicode MS" pitchFamily="50" charset="-128"/>
            </a:endParaRPr>
          </a:p>
          <a:p>
            <a:pPr lvl="1" eaLnBrk="1" hangingPunct="1">
              <a:lnSpc>
                <a:spcPct val="80000"/>
              </a:lnSpc>
              <a:spcAft>
                <a:spcPts val="1200"/>
              </a:spcAft>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歓迎</a:t>
            </a:r>
            <a:r>
              <a:rPr kumimoji="0" lang="ja-JP" altLang="en-US" sz="2000" dirty="0">
                <a:latin typeface="+mn-ea"/>
                <a:cs typeface="Arial Unicode MS" pitchFamily="50" charset="-128"/>
              </a:rPr>
              <a:t>」との言及</a:t>
            </a:r>
            <a:r>
              <a:rPr kumimoji="0" lang="ja-JP" altLang="en-US" sz="2000" dirty="0" smtClean="0">
                <a:latin typeface="+mn-ea"/>
                <a:cs typeface="Arial Unicode MS" pitchFamily="50" charset="-128"/>
              </a:rPr>
              <a:t>。</a:t>
            </a:r>
            <a:endParaRPr kumimoji="0" lang="en-US" altLang="ja-JP" sz="2000" dirty="0" smtClean="0">
              <a:latin typeface="+mn-ea"/>
              <a:cs typeface="Arial Unicode MS" pitchFamily="50" charset="-128"/>
            </a:endParaRPr>
          </a:p>
          <a:p>
            <a:pPr marL="0" indent="0" eaLnBrk="1" hangingPunct="1">
              <a:lnSpc>
                <a:spcPct val="80000"/>
              </a:lnSpc>
              <a:buNone/>
            </a:pPr>
            <a:r>
              <a:rPr kumimoji="0" lang="en-US" altLang="ja-JP" sz="2000" b="1" dirty="0" smtClean="0">
                <a:latin typeface="+mn-ea"/>
                <a:cs typeface="Arial Unicode MS" pitchFamily="50" charset="-128"/>
              </a:rPr>
              <a:t>2016</a:t>
            </a:r>
            <a:r>
              <a:rPr kumimoji="0" lang="ja-JP" altLang="en-US" sz="2000" b="1" dirty="0" smtClean="0">
                <a:latin typeface="+mn-ea"/>
                <a:cs typeface="Arial Unicode MS" pitchFamily="50" charset="-128"/>
              </a:rPr>
              <a:t>年</a:t>
            </a:r>
            <a:r>
              <a:rPr kumimoji="0" lang="en-US" altLang="ja-JP" sz="2000" b="1" dirty="0" smtClean="0">
                <a:latin typeface="+mn-ea"/>
                <a:cs typeface="Arial Unicode MS" pitchFamily="50" charset="-128"/>
              </a:rPr>
              <a:t>8</a:t>
            </a:r>
            <a:r>
              <a:rPr kumimoji="0" lang="ja-JP" altLang="en-US" sz="2000" b="1" dirty="0" smtClean="0">
                <a:latin typeface="+mn-ea"/>
                <a:cs typeface="Arial Unicode MS" pitchFamily="50" charset="-128"/>
              </a:rPr>
              <a:t>月</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en-US" altLang="ja-JP" sz="2000" b="1" dirty="0">
                <a:latin typeface="+mn-ea"/>
                <a:cs typeface="Arial Unicode MS" pitchFamily="50" charset="-128"/>
              </a:rPr>
              <a:t>FSB</a:t>
            </a:r>
            <a:r>
              <a:rPr kumimoji="0" lang="ja-JP" altLang="en-US" sz="2000" b="1" dirty="0">
                <a:latin typeface="+mn-ea"/>
                <a:cs typeface="Arial Unicode MS" pitchFamily="50" charset="-128"/>
              </a:rPr>
              <a:t>議長から</a:t>
            </a:r>
            <a:r>
              <a:rPr kumimoji="0" lang="en-US" altLang="ja-JP" sz="2000" b="1" dirty="0">
                <a:latin typeface="+mn-ea"/>
                <a:cs typeface="Arial Unicode MS" pitchFamily="50" charset="-128"/>
              </a:rPr>
              <a:t>G20</a:t>
            </a:r>
            <a:r>
              <a:rPr kumimoji="0" lang="ja-JP" altLang="en-US" sz="2000" b="1" dirty="0" smtClean="0">
                <a:latin typeface="+mn-ea"/>
                <a:cs typeface="Arial Unicode MS" pitchFamily="50" charset="-128"/>
              </a:rPr>
              <a:t>首脳に進捗報告</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en-US" altLang="ja-JP" sz="2000" dirty="0" smtClean="0">
                <a:latin typeface="+mn-ea"/>
                <a:cs typeface="Arial Unicode MS" pitchFamily="50" charset="-128"/>
              </a:rPr>
              <a:t>FSB</a:t>
            </a:r>
            <a:r>
              <a:rPr kumimoji="0" lang="ja-JP" altLang="en-US" sz="2000" dirty="0" smtClean="0">
                <a:latin typeface="+mn-ea"/>
                <a:cs typeface="Arial Unicode MS" pitchFamily="50" charset="-128"/>
              </a:rPr>
              <a:t>は</a:t>
            </a:r>
            <a:r>
              <a:rPr kumimoji="0" lang="en-US" altLang="ja-JP" sz="2000" dirty="0" smtClean="0">
                <a:latin typeface="+mn-ea"/>
                <a:cs typeface="Arial Unicode MS" pitchFamily="50" charset="-128"/>
              </a:rPr>
              <a:t>TCFD</a:t>
            </a:r>
            <a:r>
              <a:rPr kumimoji="0" lang="ja-JP" altLang="en-US" sz="2000" dirty="0" smtClean="0">
                <a:latin typeface="+mn-ea"/>
                <a:cs typeface="Arial Unicode MS" pitchFamily="50" charset="-128"/>
              </a:rPr>
              <a:t>を設置。</a:t>
            </a:r>
            <a:r>
              <a:rPr kumimoji="0" lang="en-US" altLang="ja-JP" sz="2000" dirty="0" smtClean="0">
                <a:latin typeface="+mn-ea"/>
                <a:cs typeface="Arial Unicode MS" pitchFamily="50" charset="-128"/>
              </a:rPr>
              <a:t>TCFD</a:t>
            </a:r>
            <a:r>
              <a:rPr kumimoji="0" lang="ja-JP" altLang="en-US" sz="2000" dirty="0" smtClean="0">
                <a:latin typeface="+mn-ea"/>
                <a:cs typeface="Arial Unicode MS" pitchFamily="50" charset="-128"/>
              </a:rPr>
              <a:t>は、</a:t>
            </a:r>
            <a:r>
              <a:rPr kumimoji="0" lang="en-US" altLang="ja-JP" sz="2000" dirty="0" smtClean="0">
                <a:latin typeface="+mn-ea"/>
                <a:cs typeface="Arial Unicode MS" pitchFamily="50" charset="-128"/>
              </a:rPr>
              <a:t>2016</a:t>
            </a:r>
            <a:r>
              <a:rPr kumimoji="0" lang="ja-JP" altLang="en-US" sz="2000" dirty="0" smtClean="0">
                <a:latin typeface="+mn-ea"/>
                <a:cs typeface="Arial Unicode MS" pitchFamily="50" charset="-128"/>
              </a:rPr>
              <a:t>年</a:t>
            </a:r>
            <a:r>
              <a:rPr kumimoji="0" lang="en-US" altLang="ja-JP" sz="2000" dirty="0" smtClean="0">
                <a:latin typeface="+mn-ea"/>
                <a:cs typeface="Arial Unicode MS" pitchFamily="50" charset="-128"/>
              </a:rPr>
              <a:t>4</a:t>
            </a:r>
            <a:r>
              <a:rPr kumimoji="0" lang="ja-JP" altLang="en-US" sz="2000" dirty="0" smtClean="0">
                <a:latin typeface="+mn-ea"/>
                <a:cs typeface="Arial Unicode MS" pitchFamily="50" charset="-128"/>
              </a:rPr>
              <a:t>月にフェーズ</a:t>
            </a:r>
            <a:r>
              <a:rPr kumimoji="0" lang="en-US" altLang="ja-JP" sz="2000" dirty="0" smtClean="0">
                <a:latin typeface="+mn-ea"/>
                <a:cs typeface="Arial Unicode MS" pitchFamily="50" charset="-128"/>
              </a:rPr>
              <a:t>Ⅰ</a:t>
            </a:r>
            <a:r>
              <a:rPr kumimoji="0" lang="ja-JP" altLang="en-US" sz="2000" dirty="0" smtClean="0">
                <a:latin typeface="+mn-ea"/>
                <a:cs typeface="Arial Unicode MS" pitchFamily="50" charset="-128"/>
              </a:rPr>
              <a:t>報告書を公表し、</a:t>
            </a:r>
            <a:r>
              <a:rPr kumimoji="0" lang="en-US" altLang="ja-JP" sz="2000" dirty="0" smtClean="0">
                <a:latin typeface="+mn-ea"/>
                <a:cs typeface="Arial Unicode MS" pitchFamily="50" charset="-128"/>
              </a:rPr>
              <a:t>2016</a:t>
            </a:r>
            <a:r>
              <a:rPr kumimoji="0" lang="ja-JP" altLang="en-US" sz="2000" dirty="0" smtClean="0">
                <a:latin typeface="+mn-ea"/>
                <a:cs typeface="Arial Unicode MS" pitchFamily="50" charset="-128"/>
              </a:rPr>
              <a:t>年末</a:t>
            </a:r>
            <a:endParaRPr kumimoji="0" lang="en-US" altLang="ja-JP" sz="2000" dirty="0" smtClean="0">
              <a:latin typeface="+mn-ea"/>
              <a:cs typeface="Arial Unicode MS" pitchFamily="50" charset="-128"/>
            </a:endParaRPr>
          </a:p>
          <a:p>
            <a:pPr marL="0" indent="0" eaLnBrk="1" hangingPunct="1">
              <a:lnSpc>
                <a:spcPct val="80000"/>
              </a:lnSpc>
              <a:spcAft>
                <a:spcPts val="1200"/>
              </a:spcAft>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までに気候変動関連リスクの開示に係る提言の市中協議を公表。</a:t>
            </a:r>
            <a:endParaRPr kumimoji="0" lang="en-US" altLang="ja-JP" sz="2000" dirty="0" smtClean="0">
              <a:latin typeface="+mn-ea"/>
              <a:cs typeface="Arial Unicode MS" pitchFamily="50" charset="-128"/>
            </a:endParaRPr>
          </a:p>
          <a:p>
            <a:pPr marL="0" indent="0" eaLnBrk="1" hangingPunct="1">
              <a:lnSpc>
                <a:spcPct val="80000"/>
              </a:lnSpc>
              <a:buNone/>
            </a:pPr>
            <a:r>
              <a:rPr kumimoji="0" lang="en-US" altLang="ja-JP" sz="2000" b="1" dirty="0" smtClean="0">
                <a:latin typeface="+mn-ea"/>
                <a:cs typeface="Arial Unicode MS" pitchFamily="50" charset="-128"/>
              </a:rPr>
              <a:t>2016</a:t>
            </a:r>
            <a:r>
              <a:rPr kumimoji="0" lang="ja-JP" altLang="en-US" sz="2000" b="1" dirty="0" smtClean="0">
                <a:latin typeface="+mn-ea"/>
                <a:cs typeface="Arial Unicode MS" pitchFamily="50" charset="-128"/>
              </a:rPr>
              <a:t>年</a:t>
            </a:r>
            <a:r>
              <a:rPr kumimoji="0" lang="en-US" altLang="ja-JP" sz="2000" b="1" dirty="0">
                <a:latin typeface="+mn-ea"/>
                <a:cs typeface="Arial Unicode MS" pitchFamily="50" charset="-128"/>
              </a:rPr>
              <a:t>9</a:t>
            </a:r>
            <a:r>
              <a:rPr kumimoji="0" lang="ja-JP" altLang="en-US" sz="2000" b="1" dirty="0" smtClean="0">
                <a:latin typeface="+mn-ea"/>
                <a:cs typeface="Arial Unicode MS" pitchFamily="50" charset="-128"/>
              </a:rPr>
              <a:t>月</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b="1" dirty="0">
                <a:latin typeface="+mn-ea"/>
                <a:cs typeface="Arial Unicode MS" pitchFamily="50" charset="-128"/>
              </a:rPr>
              <a:t>　</a:t>
            </a:r>
            <a:r>
              <a:rPr kumimoji="0" lang="en-US" altLang="ja-JP" sz="2000" b="1" dirty="0" smtClean="0">
                <a:latin typeface="+mn-ea"/>
                <a:cs typeface="Arial Unicode MS" pitchFamily="50" charset="-128"/>
              </a:rPr>
              <a:t>G20</a:t>
            </a:r>
            <a:r>
              <a:rPr kumimoji="0" lang="ja-JP" altLang="en-US" sz="2000" b="1" dirty="0" smtClean="0">
                <a:latin typeface="+mn-ea"/>
                <a:cs typeface="Arial Unicode MS" pitchFamily="50" charset="-128"/>
              </a:rPr>
              <a:t>杭州サミット首脳宣言</a:t>
            </a:r>
            <a:endParaRPr kumimoji="0" lang="en-US" altLang="ja-JP" sz="2000" b="1" dirty="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気候</a:t>
            </a:r>
            <a:r>
              <a:rPr kumimoji="0" lang="ja-JP" altLang="en-US" sz="2000" dirty="0">
                <a:latin typeface="+mn-ea"/>
                <a:cs typeface="Arial Unicode MS" pitchFamily="50" charset="-128"/>
              </a:rPr>
              <a:t>変動に対処するため</a:t>
            </a:r>
            <a:r>
              <a:rPr kumimoji="0" lang="ja-JP" altLang="en-US" sz="2000" dirty="0" smtClean="0">
                <a:latin typeface="+mn-ea"/>
                <a:cs typeface="Arial Unicode MS" pitchFamily="50" charset="-128"/>
              </a:rPr>
              <a:t>のコミットメントを再確認するとともに、各国が可及的</a:t>
            </a:r>
            <a:r>
              <a:rPr kumimoji="0" lang="ja-JP" altLang="en-US" sz="2000" dirty="0">
                <a:latin typeface="+mn-ea"/>
                <a:cs typeface="Arial Unicode MS" pitchFamily="50" charset="-128"/>
              </a:rPr>
              <a:t>速</a:t>
            </a:r>
            <a:r>
              <a:rPr kumimoji="0" lang="ja-JP" altLang="en-US" sz="2000" dirty="0" smtClean="0">
                <a:latin typeface="+mn-ea"/>
                <a:cs typeface="Arial Unicode MS" pitchFamily="50" charset="-128"/>
              </a:rPr>
              <a:t>や</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かにパリ</a:t>
            </a:r>
            <a:r>
              <a:rPr kumimoji="0" lang="ja-JP" altLang="en-US" sz="2000" dirty="0">
                <a:latin typeface="+mn-ea"/>
                <a:cs typeface="Arial Unicode MS" pitchFamily="50" charset="-128"/>
              </a:rPr>
              <a:t>協定に参加する</a:t>
            </a:r>
            <a:r>
              <a:rPr kumimoji="0" lang="ja-JP" altLang="en-US" sz="2000" dirty="0" smtClean="0">
                <a:latin typeface="+mn-ea"/>
                <a:cs typeface="Arial Unicode MS" pitchFamily="50" charset="-128"/>
              </a:rPr>
              <a:t>ために、それぞれ</a:t>
            </a:r>
            <a:r>
              <a:rPr kumimoji="0" lang="ja-JP" altLang="en-US" sz="2000" dirty="0">
                <a:latin typeface="+mn-ea"/>
                <a:cs typeface="Arial Unicode MS" pitchFamily="50" charset="-128"/>
              </a:rPr>
              <a:t>の国内手続を</a:t>
            </a:r>
            <a:r>
              <a:rPr kumimoji="0" lang="ja-JP" altLang="en-US" sz="2000" dirty="0" smtClean="0">
                <a:latin typeface="+mn-ea"/>
                <a:cs typeface="Arial Unicode MS" pitchFamily="50" charset="-128"/>
              </a:rPr>
              <a:t>完了する</a:t>
            </a:r>
            <a:r>
              <a:rPr kumimoji="0" lang="ja-JP" altLang="en-US" sz="2000" dirty="0">
                <a:latin typeface="+mn-ea"/>
                <a:cs typeface="Arial Unicode MS" pitchFamily="50" charset="-128"/>
              </a:rPr>
              <a:t>ことに</a:t>
            </a:r>
            <a:r>
              <a:rPr kumimoji="0" lang="ja-JP" altLang="en-US" sz="2000" dirty="0" smtClean="0">
                <a:latin typeface="+mn-ea"/>
                <a:cs typeface="Arial Unicode MS" pitchFamily="50" charset="-128"/>
              </a:rPr>
              <a:t>コミット。</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2000" dirty="0">
                <a:latin typeface="+mn-ea"/>
                <a:cs typeface="Arial Unicode MS" pitchFamily="50" charset="-128"/>
              </a:rPr>
              <a:t>　</a:t>
            </a:r>
            <a:r>
              <a:rPr kumimoji="0" lang="ja-JP" altLang="en-US" sz="2000" dirty="0" smtClean="0">
                <a:latin typeface="+mn-ea"/>
                <a:cs typeface="Arial Unicode MS" pitchFamily="50" charset="-128"/>
              </a:rPr>
              <a:t>　また、</a:t>
            </a:r>
            <a:r>
              <a:rPr kumimoji="0" lang="en-US" altLang="ja-JP" sz="2000" dirty="0">
                <a:latin typeface="+mn-ea"/>
                <a:cs typeface="Arial Unicode MS" pitchFamily="50" charset="-128"/>
              </a:rPr>
              <a:t> G20 </a:t>
            </a:r>
            <a:r>
              <a:rPr kumimoji="0" lang="ja-JP" altLang="en-US" sz="2000" dirty="0">
                <a:latin typeface="+mn-ea"/>
                <a:cs typeface="Arial Unicode MS" pitchFamily="50" charset="-128"/>
              </a:rPr>
              <a:t>グリーンファイナンス・</a:t>
            </a:r>
            <a:r>
              <a:rPr kumimoji="0" lang="ja-JP" altLang="en-US" sz="2000" dirty="0" smtClean="0">
                <a:latin typeface="+mn-ea"/>
                <a:cs typeface="Arial Unicode MS" pitchFamily="50" charset="-128"/>
              </a:rPr>
              <a:t>スタディグループ（注）の報告書において、</a:t>
            </a:r>
            <a:r>
              <a:rPr kumimoji="0" lang="en-US" altLang="ja-JP" sz="2000" dirty="0" smtClean="0">
                <a:latin typeface="+mn-ea"/>
                <a:cs typeface="Arial Unicode MS" pitchFamily="50" charset="-128"/>
              </a:rPr>
              <a:t>TCFD</a:t>
            </a:r>
            <a:endParaRPr kumimoji="0" lang="en-US" altLang="ja-JP" sz="2000" dirty="0">
              <a:latin typeface="+mn-ea"/>
              <a:cs typeface="Arial Unicode MS" pitchFamily="50" charset="-128"/>
            </a:endParaRPr>
          </a:p>
          <a:p>
            <a:pPr marL="0" indent="0" eaLnBrk="1" hangingPunct="1">
              <a:lnSpc>
                <a:spcPct val="80000"/>
              </a:lnSpc>
              <a:spcAft>
                <a:spcPts val="600"/>
              </a:spcAft>
              <a:buNone/>
            </a:pPr>
            <a:r>
              <a:rPr kumimoji="0" lang="ja-JP" altLang="en-US" sz="2000" dirty="0" smtClean="0">
                <a:latin typeface="+mn-ea"/>
                <a:cs typeface="Arial Unicode MS" pitchFamily="50" charset="-128"/>
              </a:rPr>
              <a:t>　　フェーズ</a:t>
            </a:r>
            <a:r>
              <a:rPr kumimoji="0" lang="en-US" altLang="ja-JP" sz="2000" dirty="0" smtClean="0">
                <a:latin typeface="+mn-ea"/>
                <a:cs typeface="Arial Unicode MS" pitchFamily="50" charset="-128"/>
              </a:rPr>
              <a:t>Ⅰ</a:t>
            </a:r>
            <a:r>
              <a:rPr kumimoji="0" lang="ja-JP" altLang="en-US" sz="2000" dirty="0" smtClean="0">
                <a:latin typeface="+mn-ea"/>
                <a:cs typeface="Arial Unicode MS" pitchFamily="50" charset="-128"/>
              </a:rPr>
              <a:t>報告書に言及。</a:t>
            </a:r>
            <a:endParaRPr kumimoji="0" lang="en-US" altLang="ja-JP" sz="2000" dirty="0" smtClean="0">
              <a:latin typeface="+mn-ea"/>
              <a:cs typeface="Arial Unicode MS" pitchFamily="50" charset="-128"/>
            </a:endParaRPr>
          </a:p>
          <a:p>
            <a:pPr marL="0" indent="0" eaLnBrk="1" hangingPunct="1">
              <a:lnSpc>
                <a:spcPct val="80000"/>
              </a:lnSpc>
              <a:buNone/>
            </a:pPr>
            <a:r>
              <a:rPr kumimoji="0" lang="ja-JP" altLang="en-US" sz="1600" dirty="0" smtClean="0">
                <a:latin typeface="+mn-ea"/>
                <a:cs typeface="Arial Unicode MS" pitchFamily="50" charset="-128"/>
              </a:rPr>
              <a:t>（注）民間</a:t>
            </a:r>
            <a:r>
              <a:rPr kumimoji="0" lang="ja-JP" altLang="en-US" sz="1600" dirty="0">
                <a:latin typeface="+mn-ea"/>
                <a:cs typeface="Arial Unicode MS" pitchFamily="50" charset="-128"/>
              </a:rPr>
              <a:t>資本をいかに環境に配慮した投資に向かわせるかを検討するための作業部会として</a:t>
            </a:r>
            <a:r>
              <a:rPr kumimoji="0" lang="ja-JP" altLang="en-US" sz="1600" dirty="0" smtClean="0">
                <a:latin typeface="+mn-ea"/>
                <a:cs typeface="Arial Unicode MS" pitchFamily="50" charset="-128"/>
              </a:rPr>
              <a:t>、</a:t>
            </a:r>
            <a:r>
              <a:rPr kumimoji="0" lang="en-US" altLang="ja-JP" sz="1600" dirty="0">
                <a:latin typeface="+mn-ea"/>
                <a:cs typeface="Arial Unicode MS" pitchFamily="50" charset="-128"/>
              </a:rPr>
              <a:t>2015</a:t>
            </a:r>
            <a:r>
              <a:rPr kumimoji="0" lang="ja-JP" altLang="en-US" sz="1600" dirty="0">
                <a:latin typeface="+mn-ea"/>
                <a:cs typeface="Arial Unicode MS" pitchFamily="50" charset="-128"/>
              </a:rPr>
              <a:t>年</a:t>
            </a:r>
            <a:r>
              <a:rPr kumimoji="0" lang="en-US" altLang="ja-JP" sz="1600" dirty="0">
                <a:latin typeface="+mn-ea"/>
                <a:cs typeface="Arial Unicode MS" pitchFamily="50" charset="-128"/>
              </a:rPr>
              <a:t>12</a:t>
            </a:r>
            <a:r>
              <a:rPr kumimoji="0" lang="ja-JP" altLang="en-US" sz="1600" dirty="0" smtClean="0">
                <a:latin typeface="+mn-ea"/>
                <a:cs typeface="Arial Unicode MS" pitchFamily="50" charset="-128"/>
              </a:rPr>
              <a:t>月</a:t>
            </a:r>
            <a:endParaRPr kumimoji="0" lang="en-US" altLang="ja-JP" sz="1600" dirty="0" smtClean="0">
              <a:latin typeface="+mn-ea"/>
              <a:cs typeface="Arial Unicode MS" pitchFamily="50" charset="-128"/>
            </a:endParaRPr>
          </a:p>
          <a:p>
            <a:pPr marL="0" indent="0" eaLnBrk="1" hangingPunct="1">
              <a:lnSpc>
                <a:spcPct val="80000"/>
              </a:lnSpc>
              <a:buNone/>
            </a:pPr>
            <a:r>
              <a:rPr kumimoji="0" lang="ja-JP" altLang="en-US" sz="1600" dirty="0">
                <a:latin typeface="+mn-ea"/>
                <a:cs typeface="Arial Unicode MS" pitchFamily="50" charset="-128"/>
              </a:rPr>
              <a:t>　</a:t>
            </a:r>
            <a:r>
              <a:rPr kumimoji="0" lang="ja-JP" altLang="en-US" sz="1600" dirty="0" smtClean="0">
                <a:latin typeface="+mn-ea"/>
                <a:cs typeface="Arial Unicode MS" pitchFamily="50" charset="-128"/>
              </a:rPr>
              <a:t>　　に設立されたグループ。</a:t>
            </a:r>
            <a:endParaRPr kumimoji="0" lang="en-US" altLang="ja-JP" sz="1600" dirty="0">
              <a:latin typeface="+mn-ea"/>
              <a:cs typeface="Arial Unicode MS" pitchFamily="50" charset="-128"/>
            </a:endParaRPr>
          </a:p>
          <a:p>
            <a:pPr marL="0" indent="0" eaLnBrk="1" hangingPunct="1">
              <a:lnSpc>
                <a:spcPct val="80000"/>
              </a:lnSpc>
              <a:buNone/>
            </a:pPr>
            <a:endParaRPr kumimoji="0" lang="en-US" altLang="ja-JP" sz="2000" dirty="0" smtClean="0">
              <a:latin typeface="+mn-ea"/>
              <a:cs typeface="Arial Unicode MS" pitchFamily="50" charset="-128"/>
            </a:endParaRPr>
          </a:p>
        </p:txBody>
      </p:sp>
    </p:spTree>
    <p:extLst>
      <p:ext uri="{BB962C8B-B14F-4D97-AF65-F5344CB8AC3E}">
        <p14:creationId xmlns:p14="http://schemas.microsoft.com/office/powerpoint/2010/main" val="36388312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60325">
          <a:solidFill>
            <a:srgbClr val="002060"/>
          </a:solidFill>
        </a:ln>
        <a:effectLst>
          <a:outerShdw blurRad="50800" dist="25400" dir="5400000" algn="ctr" rotWithShape="0">
            <a:schemeClr val="bg1">
              <a:lumMod val="50000"/>
            </a:schemeClr>
          </a:outerShdw>
        </a:effectLst>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marL="285750" indent="-285750">
          <a:buFont typeface="Wingdings" panose="05000000000000000000" pitchFamily="2" charset="2"/>
          <a:buChar char="Ø"/>
          <a:defRPr sz="1400" dirty="0" smtClea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758</Words>
  <Application>Microsoft Office PowerPoint</Application>
  <PresentationFormat>A4 210 x 297 mm</PresentationFormat>
  <Paragraphs>221</Paragraphs>
  <Slides>16</Slides>
  <Notes>13</Notes>
  <HiddenSlides>0</HiddenSlides>
  <MMClips>0</MMClips>
  <ScaleCrop>false</ScaleCrop>
  <HeadingPairs>
    <vt:vector size="4" baseType="variant">
      <vt:variant>
        <vt:lpstr>テーマ</vt:lpstr>
      </vt:variant>
      <vt:variant>
        <vt:i4>1</vt:i4>
      </vt:variant>
      <vt:variant>
        <vt:lpstr>スライド タイトル</vt:lpstr>
      </vt:variant>
      <vt:variant>
        <vt:i4>16</vt:i4>
      </vt:variant>
    </vt:vector>
  </HeadingPairs>
  <TitlesOfParts>
    <vt:vector size="17" baseType="lpstr">
      <vt:lpstr>Office ​​テーマ</vt:lpstr>
      <vt:lpstr>PowerPoint プレゼンテーション</vt:lpstr>
      <vt:lpstr>PowerPoint プレゼンテーション</vt:lpstr>
      <vt:lpstr>FSB（金融安定理事会）について</vt:lpstr>
      <vt:lpstr>PowerPoint プレゼンテーション</vt:lpstr>
      <vt:lpstr>PowerPoint プレゼンテーション</vt:lpstr>
      <vt:lpstr>気候関連財務情報開示タスクフォース（TCFD）について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TCFD報告書について</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2016-01-22T11:25:21Z</dcterms:created>
  <dcterms:modified xsi:type="dcterms:W3CDTF">2017-08-14T02:26:44Z</dcterms:modified>
</cp:coreProperties>
</file>