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1"/>
  </p:sldMasterIdLst>
  <p:notesMasterIdLst>
    <p:notesMasterId r:id="rId5"/>
  </p:notesMasterIdLst>
  <p:sldIdLst>
    <p:sldId id="264" r:id="rId2"/>
    <p:sldId id="258" r:id="rId3"/>
    <p:sldId id="263" r:id="rId4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4AAE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65" autoAdjust="0"/>
    <p:restoredTop sz="94660"/>
  </p:normalViewPr>
  <p:slideViewPr>
    <p:cSldViewPr snapToGrid="0">
      <p:cViewPr varScale="1">
        <p:scale>
          <a:sx n="69" d="100"/>
          <a:sy n="69" d="100"/>
        </p:scale>
        <p:origin x="1032" y="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B447B96-76F6-4338-A74C-CC07DC542B7F}" type="datetimeFigureOut">
              <a:rPr kumimoji="1" lang="ja-JP" altLang="en-US" smtClean="0"/>
              <a:t>2023/5/31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A1CD091-6C4B-4CBE-8B31-7BCC578CF92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43601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915988" y="744538"/>
            <a:ext cx="4975225" cy="3730625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eaLnBrk="1" fontAlgn="ctr" hangingPunct="1">
              <a:spcBef>
                <a:spcPts val="302"/>
              </a:spcBef>
              <a:spcAft>
                <a:spcPts val="302"/>
              </a:spcAft>
              <a:buFont typeface="Wingdings" panose="05000000000000000000" pitchFamily="2" charset="2"/>
              <a:buNone/>
            </a:pPr>
            <a:r>
              <a:rPr lang="en-US" altLang="ja-JP" b="1" u="sng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【</a:t>
            </a:r>
            <a:r>
              <a:rPr lang="ja-JP" altLang="en-US" b="1" u="sng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狙い</a:t>
            </a:r>
            <a:r>
              <a:rPr lang="en-US" altLang="ja-JP" b="1" u="sng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】</a:t>
            </a:r>
            <a:r>
              <a:rPr lang="ja-JP" altLang="en-US" b="1" u="sng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金融リテラシーは日々の生活に必要なものだと知る。授業の各項目を俯瞰する。</a:t>
            </a:r>
            <a:endParaRPr lang="en-US" altLang="ja-JP" b="1" u="sng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  <a:p>
            <a:pPr marL="172896" indent="-172896" eaLnBrk="1" fontAlgn="ctr" hangingPunct="1">
              <a:spcBef>
                <a:spcPts val="302"/>
              </a:spcBef>
              <a:spcAft>
                <a:spcPts val="302"/>
              </a:spcAft>
              <a:buFont typeface="Wingdings" panose="05000000000000000000" pitchFamily="2" charset="2"/>
              <a:buChar char="p"/>
            </a:pPr>
            <a:r>
              <a:rPr lang="ja-JP" altLang="en-US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はじめに</a:t>
            </a:r>
            <a:endParaRPr lang="en-US" altLang="ja-JP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  <a:p>
            <a:pPr marL="172896" indent="-172896" eaLnBrk="1" fontAlgn="ctr" hangingPunct="1">
              <a:spcBef>
                <a:spcPts val="302"/>
              </a:spcBef>
              <a:spcAft>
                <a:spcPts val="302"/>
              </a:spcAft>
              <a:buFont typeface="Wingdings" panose="05000000000000000000" pitchFamily="2" charset="2"/>
              <a:buChar char="p"/>
            </a:pPr>
            <a:r>
              <a:rPr lang="ja-JP" altLang="en-US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これらの項目は全て、今日の授業「金融リテラシー」に関係するものです。</a:t>
            </a:r>
            <a:endParaRPr lang="en-US" altLang="ja-JP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  <a:p>
            <a:pPr marL="172896" indent="-172896" eaLnBrk="1" fontAlgn="ctr" hangingPunct="1">
              <a:spcBef>
                <a:spcPts val="302"/>
              </a:spcBef>
              <a:spcAft>
                <a:spcPts val="302"/>
              </a:spcAft>
              <a:buFont typeface="Wingdings" panose="05000000000000000000" pitchFamily="2" charset="2"/>
              <a:buChar char="p"/>
            </a:pPr>
            <a:endParaRPr lang="en-US" altLang="ja-JP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96966859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915988" y="744538"/>
            <a:ext cx="4975225" cy="3730625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eaLnBrk="1" fontAlgn="ctr" hangingPunct="1">
              <a:spcBef>
                <a:spcPts val="302"/>
              </a:spcBef>
              <a:spcAft>
                <a:spcPts val="302"/>
              </a:spcAft>
              <a:buFont typeface="Wingdings" panose="05000000000000000000" pitchFamily="2" charset="2"/>
              <a:buNone/>
            </a:pPr>
            <a:r>
              <a:rPr lang="en-US" altLang="ja-JP" b="1" u="sng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【</a:t>
            </a:r>
            <a:r>
              <a:rPr lang="ja-JP" altLang="en-US" b="1" u="sng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狙い</a:t>
            </a:r>
            <a:r>
              <a:rPr lang="en-US" altLang="ja-JP" b="1" u="sng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】</a:t>
            </a:r>
            <a:r>
              <a:rPr lang="ja-JP" altLang="en-US" b="1" u="sng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金融リテラシーは日々の生活に必要なものだと知る。授業の各項目を俯瞰する。</a:t>
            </a:r>
            <a:endParaRPr lang="en-US" altLang="ja-JP" b="1" u="sng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  <a:p>
            <a:pPr marL="172896" indent="-172896" eaLnBrk="1" fontAlgn="ctr" hangingPunct="1">
              <a:spcBef>
                <a:spcPts val="302"/>
              </a:spcBef>
              <a:spcAft>
                <a:spcPts val="302"/>
              </a:spcAft>
              <a:buFont typeface="Wingdings" panose="05000000000000000000" pitchFamily="2" charset="2"/>
              <a:buChar char="p"/>
            </a:pPr>
            <a:r>
              <a:rPr lang="ja-JP" altLang="en-US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はじめに</a:t>
            </a:r>
            <a:endParaRPr lang="en-US" altLang="ja-JP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  <a:p>
            <a:pPr marL="172896" indent="-172896" eaLnBrk="1" fontAlgn="ctr" hangingPunct="1">
              <a:spcBef>
                <a:spcPts val="302"/>
              </a:spcBef>
              <a:spcAft>
                <a:spcPts val="302"/>
              </a:spcAft>
              <a:buFont typeface="Wingdings" panose="05000000000000000000" pitchFamily="2" charset="2"/>
              <a:buChar char="p"/>
            </a:pPr>
            <a:r>
              <a:rPr lang="ja-JP" altLang="en-US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これらの項目は全て、今日の授業「金融リテラシー」に関係するものです。</a:t>
            </a:r>
            <a:endParaRPr lang="en-US" altLang="ja-JP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  <a:p>
            <a:pPr marL="172896" indent="-172896" eaLnBrk="1" fontAlgn="ctr" hangingPunct="1">
              <a:spcBef>
                <a:spcPts val="302"/>
              </a:spcBef>
              <a:spcAft>
                <a:spcPts val="302"/>
              </a:spcAft>
              <a:buFont typeface="Wingdings" panose="05000000000000000000" pitchFamily="2" charset="2"/>
              <a:buChar char="p"/>
            </a:pPr>
            <a:endParaRPr lang="en-US" altLang="ja-JP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11557613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915988" y="744538"/>
            <a:ext cx="4975225" cy="3730625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eaLnBrk="1" fontAlgn="ctr" hangingPunct="1">
              <a:spcBef>
                <a:spcPts val="302"/>
              </a:spcBef>
              <a:spcAft>
                <a:spcPts val="302"/>
              </a:spcAft>
              <a:buFont typeface="Wingdings" panose="05000000000000000000" pitchFamily="2" charset="2"/>
              <a:buNone/>
            </a:pPr>
            <a:r>
              <a:rPr lang="en-US" altLang="ja-JP" b="1" u="sng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【</a:t>
            </a:r>
            <a:r>
              <a:rPr lang="ja-JP" altLang="en-US" b="1" u="sng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狙い</a:t>
            </a:r>
            <a:r>
              <a:rPr lang="en-US" altLang="ja-JP" b="1" u="sng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】</a:t>
            </a:r>
            <a:r>
              <a:rPr lang="ja-JP" altLang="en-US" b="1" u="sng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金融リテラシーは日々の生活に必要なものだと知る。授業の各項目を俯瞰する。</a:t>
            </a:r>
            <a:endParaRPr lang="en-US" altLang="ja-JP" b="1" u="sng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  <a:p>
            <a:pPr marL="172896" indent="-172896" eaLnBrk="1" fontAlgn="ctr" hangingPunct="1">
              <a:spcBef>
                <a:spcPts val="302"/>
              </a:spcBef>
              <a:spcAft>
                <a:spcPts val="302"/>
              </a:spcAft>
              <a:buFont typeface="Wingdings" panose="05000000000000000000" pitchFamily="2" charset="2"/>
              <a:buChar char="p"/>
            </a:pPr>
            <a:r>
              <a:rPr lang="ja-JP" altLang="en-US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はじめに</a:t>
            </a:r>
            <a:endParaRPr lang="en-US" altLang="ja-JP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  <a:p>
            <a:pPr marL="172896" indent="-172896" eaLnBrk="1" fontAlgn="ctr" hangingPunct="1">
              <a:spcBef>
                <a:spcPts val="302"/>
              </a:spcBef>
              <a:spcAft>
                <a:spcPts val="302"/>
              </a:spcAft>
              <a:buFont typeface="Wingdings" panose="05000000000000000000" pitchFamily="2" charset="2"/>
              <a:buChar char="p"/>
            </a:pPr>
            <a:r>
              <a:rPr lang="ja-JP" altLang="en-US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これらの項目は全て、今日の授業「金融リテラシー」に関係するものです。</a:t>
            </a:r>
            <a:endParaRPr lang="en-US" altLang="ja-JP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  <a:p>
            <a:pPr marL="172896" indent="-172896" eaLnBrk="1" fontAlgn="ctr" hangingPunct="1">
              <a:spcBef>
                <a:spcPts val="302"/>
              </a:spcBef>
              <a:spcAft>
                <a:spcPts val="302"/>
              </a:spcAft>
              <a:buFont typeface="Wingdings" panose="05000000000000000000" pitchFamily="2" charset="2"/>
              <a:buChar char="p"/>
            </a:pPr>
            <a:endParaRPr lang="en-US" altLang="ja-JP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8282794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31"/>
            <a:ext cx="7772400" cy="1470025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16763279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20299909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57400" cy="5851525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76799471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7030A0"/>
                </a:solidFill>
              </a:defRPr>
            </a:lvl1pPr>
          </a:lstStyle>
          <a:p>
            <a:r>
              <a:rPr lang="ja-JP" altLang="en-US" dirty="0"/>
              <a:t>マスタ タイトルの書式設定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370175822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8_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7091411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6_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0102636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9_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タイトル 1"/>
          <p:cNvSpPr>
            <a:spLocks noGrp="1"/>
          </p:cNvSpPr>
          <p:nvPr>
            <p:ph type="title"/>
          </p:nvPr>
        </p:nvSpPr>
        <p:spPr bwMode="gray">
          <a:xfrm>
            <a:off x="252001" y="250015"/>
            <a:ext cx="8308135" cy="424800"/>
          </a:xfrm>
          <a:prstGeom prst="rect">
            <a:avLst/>
          </a:prstGeom>
        </p:spPr>
        <p:txBody>
          <a:bodyPr anchor="ctr"/>
          <a:lstStyle>
            <a:lvl1pPr algn="l">
              <a:defRPr sz="1800" b="1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r>
              <a:rPr kumimoji="1" lang="ja-JP" altLang="en-US" dirty="0"/>
              <a:t>マスター タイトルの書式設定</a:t>
            </a:r>
          </a:p>
        </p:txBody>
      </p:sp>
      <p:cxnSp>
        <p:nvCxnSpPr>
          <p:cNvPr id="3" name="直線コネクタ 2"/>
          <p:cNvCxnSpPr/>
          <p:nvPr userDrawn="1"/>
        </p:nvCxnSpPr>
        <p:spPr>
          <a:xfrm>
            <a:off x="0" y="116632"/>
            <a:ext cx="9144000" cy="0"/>
          </a:xfrm>
          <a:prstGeom prst="line">
            <a:avLst/>
          </a:prstGeom>
          <a:ln w="25400" cmpd="sng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直線コネクタ 9"/>
          <p:cNvCxnSpPr/>
          <p:nvPr userDrawn="1"/>
        </p:nvCxnSpPr>
        <p:spPr>
          <a:xfrm>
            <a:off x="2526" y="161208"/>
            <a:ext cx="9144000" cy="0"/>
          </a:xfrm>
          <a:prstGeom prst="line">
            <a:avLst/>
          </a:prstGeom>
          <a:ln w="12700" cmpd="sng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正方形/長方形 10"/>
          <p:cNvSpPr/>
          <p:nvPr userDrawn="1"/>
        </p:nvSpPr>
        <p:spPr>
          <a:xfrm>
            <a:off x="8689080" y="6544873"/>
            <a:ext cx="432000" cy="28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fld id="{8EF71AC9-A3D3-47E2-92FD-6F7BFB8D1AC2}" type="slidenum">
              <a:rPr kumimoji="1" lang="ja-JP" altLang="en-US" sz="1600" b="1" smtClean="0">
                <a:solidFill>
                  <a:schemeClr val="tx2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pPr algn="ctr"/>
              <a:t>‹#›</a:t>
            </a:fld>
            <a:endParaRPr kumimoji="1" lang="ja-JP" altLang="en-US" sz="1600" b="1" dirty="0">
              <a:solidFill>
                <a:schemeClr val="tx2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0831941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29526655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6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 dirty="0"/>
          </a:p>
        </p:txBody>
      </p:sp>
      <p:sp>
        <p:nvSpPr>
          <p:cNvPr id="7" name="正方形/長方形 6"/>
          <p:cNvSpPr/>
          <p:nvPr userDrawn="1"/>
        </p:nvSpPr>
        <p:spPr>
          <a:xfrm>
            <a:off x="8689080" y="6554017"/>
            <a:ext cx="432000" cy="28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kumimoji="1" lang="ja-JP" altLang="en-US" sz="1600" b="1" dirty="0">
              <a:solidFill>
                <a:schemeClr val="tx2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5785631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6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6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 dirty="0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 dirty="0"/>
          </a:p>
        </p:txBody>
      </p:sp>
      <p:sp>
        <p:nvSpPr>
          <p:cNvPr id="8" name="正方形/長方形 7"/>
          <p:cNvSpPr/>
          <p:nvPr userDrawn="1"/>
        </p:nvSpPr>
        <p:spPr>
          <a:xfrm>
            <a:off x="8689080" y="6544873"/>
            <a:ext cx="432000" cy="28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kumimoji="1" lang="ja-JP" altLang="en-US" sz="1600" b="1" dirty="0">
              <a:solidFill>
                <a:schemeClr val="tx2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6606682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8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8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 dirty="0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 dirty="0"/>
          </a:p>
        </p:txBody>
      </p:sp>
      <p:sp>
        <p:nvSpPr>
          <p:cNvPr id="10" name="正方形/長方形 9"/>
          <p:cNvSpPr/>
          <p:nvPr userDrawn="1"/>
        </p:nvSpPr>
        <p:spPr>
          <a:xfrm>
            <a:off x="8689080" y="6544873"/>
            <a:ext cx="432000" cy="28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kumimoji="1" lang="ja-JP" altLang="en-US" sz="1600" b="1" dirty="0">
              <a:solidFill>
                <a:schemeClr val="tx2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9723869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 dirty="0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10789380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 dirty="0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2171305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2" y="273054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1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 dirty="0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37354883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 dirty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 dirty="0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24311886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6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6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6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41458297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6" r:id="rId15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正方形/長方形 7"/>
          <p:cNvSpPr/>
          <p:nvPr/>
        </p:nvSpPr>
        <p:spPr>
          <a:xfrm>
            <a:off x="0" y="0"/>
            <a:ext cx="3840842" cy="419100"/>
          </a:xfrm>
          <a:prstGeom prst="rect">
            <a:avLst/>
          </a:prstGeom>
          <a:solidFill>
            <a:srgbClr val="00B0F0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fontAlgn="base">
              <a:lnSpc>
                <a:spcPct val="120000"/>
              </a:lnSpc>
              <a:spcBef>
                <a:spcPct val="20000"/>
              </a:spcBef>
              <a:spcAft>
                <a:spcPct val="20000"/>
              </a:spcAft>
            </a:pPr>
            <a:r>
              <a:rPr lang="ja-JP" altLang="en-US" b="1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ea typeface="ＭＳ Ｐゴシック" panose="020B0600070205080204" pitchFamily="50" charset="-128"/>
              </a:rPr>
              <a:t>　</a:t>
            </a:r>
            <a:r>
              <a:rPr lang="ja-JP" altLang="en-US" sz="2600" b="1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</a:rPr>
              <a:t>ご利用ガイド</a:t>
            </a:r>
          </a:p>
        </p:txBody>
      </p:sp>
      <p:sp>
        <p:nvSpPr>
          <p:cNvPr id="9" name="タイトル 1"/>
          <p:cNvSpPr txBox="1">
            <a:spLocks/>
          </p:cNvSpPr>
          <p:nvPr/>
        </p:nvSpPr>
        <p:spPr bwMode="auto">
          <a:xfrm>
            <a:off x="267855" y="595386"/>
            <a:ext cx="8599053" cy="26465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246" tIns="45622" rIns="91246" bIns="45622"/>
          <a:lstStyle>
            <a:lvl1pPr defTabSz="1273175" eaLnBrk="0" hangingPunct="0">
              <a:spcBef>
                <a:spcPct val="20000"/>
              </a:spcBef>
              <a:buChar char="•"/>
              <a:defRPr kumimoji="1" sz="43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1pPr>
            <a:lvl2pPr marL="1033463" indent="-393700" defTabSz="1273175" eaLnBrk="0" hangingPunct="0">
              <a:spcBef>
                <a:spcPct val="20000"/>
              </a:spcBef>
              <a:buChar char="–"/>
              <a:defRPr kumimoji="1" sz="41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2pPr>
            <a:lvl3pPr marL="1593850" indent="-314325" defTabSz="1273175" eaLnBrk="0" hangingPunct="0">
              <a:spcBef>
                <a:spcPct val="20000"/>
              </a:spcBef>
              <a:buChar char="•"/>
              <a:defRPr kumimoji="1" sz="34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3pPr>
            <a:lvl4pPr marL="2233613" indent="-312738" defTabSz="1273175" eaLnBrk="0" hangingPunct="0">
              <a:spcBef>
                <a:spcPct val="20000"/>
              </a:spcBef>
              <a:buChar char="–"/>
              <a:defRPr kumimoji="1" sz="27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4pPr>
            <a:lvl5pPr marL="2871788" indent="-312738" defTabSz="1273175" eaLnBrk="0" hangingPunct="0">
              <a:spcBef>
                <a:spcPct val="20000"/>
              </a:spcBef>
              <a:buChar char="»"/>
              <a:defRPr kumimoji="1" sz="27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5pPr>
            <a:lvl6pPr marL="3328988" indent="-312738" defTabSz="12731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7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6pPr>
            <a:lvl7pPr marL="3786188" indent="-312738" defTabSz="12731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7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7pPr>
            <a:lvl8pPr marL="4243388" indent="-312738" defTabSz="12731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7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8pPr>
            <a:lvl9pPr marL="4700588" indent="-312738" defTabSz="12731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7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9pPr>
          </a:lstStyle>
          <a:p>
            <a:pPr fontAlgn="base">
              <a:lnSpc>
                <a:spcPct val="120000"/>
              </a:lnSpc>
              <a:spcBef>
                <a:spcPct val="0"/>
              </a:spcBef>
              <a:buNone/>
              <a:defRPr/>
            </a:pPr>
            <a:r>
              <a:rPr lang="ja-JP" altLang="en-US" sz="2400" b="1" dirty="0">
                <a:solidFill>
                  <a:srgbClr val="14AAEB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 UI" panose="020B0604030504040204" pitchFamily="50" charset="-128"/>
              </a:rPr>
              <a:t>本教材の目的</a:t>
            </a:r>
            <a:endParaRPr lang="en-US" altLang="ja-JP" sz="2400" b="1" dirty="0">
              <a:solidFill>
                <a:srgbClr val="14AAEB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Meiryo UI" panose="020B0604030504040204" pitchFamily="50" charset="-128"/>
            </a:endParaRPr>
          </a:p>
          <a:p>
            <a:pPr marL="442913" indent="-442913" fontAlgn="base">
              <a:lnSpc>
                <a:spcPct val="120000"/>
              </a:lnSpc>
              <a:spcBef>
                <a:spcPts val="600"/>
              </a:spcBef>
              <a:buFont typeface="Wingdings" panose="05000000000000000000" pitchFamily="2" charset="2"/>
              <a:buChar char="p"/>
              <a:defRPr/>
            </a:pPr>
            <a:r>
              <a:rPr lang="en-US" altLang="ja-JP" sz="2200" dirty="0">
                <a:solidFill>
                  <a:srgbClr val="14AAEB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 UI" panose="020B0604030504040204" pitchFamily="50" charset="-128"/>
              </a:rPr>
              <a:t> </a:t>
            </a:r>
            <a:r>
              <a:rPr lang="ja-JP" altLang="en-US" sz="2000" dirty="0">
                <a:latin typeface="メイリオ" panose="020B0604030504040204" pitchFamily="50" charset="-128"/>
                <a:ea typeface="メイリオ" panose="020B0604030504040204" pitchFamily="50" charset="-128"/>
                <a:cs typeface="Meiryo UI" panose="020B0604030504040204" pitchFamily="50" charset="-128"/>
              </a:rPr>
              <a:t>働き方、暮らし方に関する人生の多様化等を踏まえ、生涯にわたって豊かな人生を送るためには、</a:t>
            </a:r>
            <a:endParaRPr lang="en-US" altLang="ja-JP" sz="2000" dirty="0">
              <a:latin typeface="メイリオ" panose="020B0604030504040204" pitchFamily="50" charset="-128"/>
              <a:ea typeface="メイリオ" panose="020B0604030504040204" pitchFamily="50" charset="-128"/>
              <a:cs typeface="Meiryo UI" panose="020B0604030504040204" pitchFamily="50" charset="-128"/>
            </a:endParaRPr>
          </a:p>
          <a:p>
            <a:pPr marL="720725" lvl="1" indent="-360363" fontAlgn="base">
              <a:lnSpc>
                <a:spcPct val="120000"/>
              </a:lnSpc>
              <a:spcBef>
                <a:spcPts val="600"/>
              </a:spcBef>
              <a:buFont typeface="Wingdings" panose="05000000000000000000" pitchFamily="2" charset="2"/>
              <a:buChar char="ü"/>
              <a:defRPr/>
            </a:pPr>
            <a:r>
              <a:rPr lang="ja-JP" altLang="en-US" sz="2000" dirty="0">
                <a:solidFill>
                  <a:srgbClr val="14AAEB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 UI" panose="020B0604030504040204" pitchFamily="50" charset="-128"/>
              </a:rPr>
              <a:t> </a:t>
            </a:r>
            <a:r>
              <a:rPr lang="ja-JP" altLang="en-US" sz="2000" dirty="0">
                <a:latin typeface="メイリオ" panose="020B0604030504040204" pitchFamily="50" charset="-128"/>
                <a:ea typeface="メイリオ" panose="020B0604030504040204" pitchFamily="50" charset="-128"/>
                <a:cs typeface="Meiryo UI" panose="020B0604030504040204" pitchFamily="50" charset="-128"/>
              </a:rPr>
              <a:t>若いうちから自らのライフプランを検討するとともに、</a:t>
            </a:r>
            <a:endParaRPr lang="en-US" altLang="ja-JP" sz="2000" dirty="0">
              <a:latin typeface="メイリオ" panose="020B0604030504040204" pitchFamily="50" charset="-128"/>
              <a:ea typeface="メイリオ" panose="020B0604030504040204" pitchFamily="50" charset="-128"/>
              <a:cs typeface="Meiryo UI" panose="020B0604030504040204" pitchFamily="50" charset="-128"/>
            </a:endParaRPr>
          </a:p>
          <a:p>
            <a:pPr marL="720725" lvl="1" indent="-360363" fontAlgn="base">
              <a:lnSpc>
                <a:spcPct val="120000"/>
              </a:lnSpc>
              <a:spcBef>
                <a:spcPts val="600"/>
              </a:spcBef>
              <a:buFont typeface="Wingdings" panose="05000000000000000000" pitchFamily="2" charset="2"/>
              <a:buChar char="ü"/>
              <a:defRPr/>
            </a:pPr>
            <a:r>
              <a:rPr lang="ja-JP" altLang="en-US" sz="2000" dirty="0">
                <a:solidFill>
                  <a:srgbClr val="14AAEB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 UI" panose="020B0604030504040204" pitchFamily="50" charset="-128"/>
              </a:rPr>
              <a:t> </a:t>
            </a:r>
            <a:r>
              <a:rPr lang="ja-JP" altLang="en-US" sz="2000" dirty="0">
                <a:latin typeface="メイリオ" panose="020B0604030504040204" pitchFamily="50" charset="-128"/>
                <a:ea typeface="メイリオ" panose="020B0604030504040204" pitchFamily="50" charset="-128"/>
                <a:cs typeface="Meiryo UI" panose="020B0604030504040204" pitchFamily="50" charset="-128"/>
              </a:rPr>
              <a:t>人生の様々なステージで必要となる資金の確保に向け、安定的な資産形成に取組むことがますます重要になっています。</a:t>
            </a:r>
            <a:endParaRPr lang="en-US" altLang="ja-JP" sz="2000" dirty="0">
              <a:latin typeface="メイリオ" panose="020B0604030504040204" pitchFamily="50" charset="-128"/>
              <a:ea typeface="メイリオ" panose="020B0604030504040204" pitchFamily="50" charset="-128"/>
              <a:cs typeface="Meiryo UI" panose="020B0604030504040204" pitchFamily="50" charset="-128"/>
            </a:endParaRPr>
          </a:p>
          <a:p>
            <a:pPr marL="442913" indent="-442913" fontAlgn="base">
              <a:lnSpc>
                <a:spcPct val="120000"/>
              </a:lnSpc>
              <a:spcBef>
                <a:spcPts val="600"/>
              </a:spcBef>
              <a:buFont typeface="Wingdings" panose="05000000000000000000" pitchFamily="2" charset="2"/>
              <a:buChar char="p"/>
              <a:defRPr/>
            </a:pPr>
            <a:r>
              <a:rPr lang="ja-JP" altLang="en-US" sz="2000" dirty="0">
                <a:solidFill>
                  <a:srgbClr val="14AAEB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 UI" panose="020B0604030504040204" pitchFamily="50" charset="-128"/>
              </a:rPr>
              <a:t> </a:t>
            </a:r>
            <a:r>
              <a:rPr lang="ja-JP" altLang="en-US" sz="2000" dirty="0">
                <a:latin typeface="メイリオ" panose="020B0604030504040204" pitchFamily="50" charset="-128"/>
                <a:ea typeface="メイリオ" panose="020B0604030504040204" pitchFamily="50" charset="-128"/>
                <a:cs typeface="Meiryo UI" panose="020B0604030504040204" pitchFamily="50" charset="-128"/>
              </a:rPr>
              <a:t>安定的な資産形成を行う上では、各個人が金融リテラシー（金融に関する知識や判断力）を高め、ニーズに見合う金融サービスを適切に選択することが重要です。 </a:t>
            </a:r>
          </a:p>
          <a:p>
            <a:pPr marL="442913" indent="-442913" fontAlgn="base">
              <a:lnSpc>
                <a:spcPct val="120000"/>
              </a:lnSpc>
              <a:spcBef>
                <a:spcPts val="600"/>
              </a:spcBef>
              <a:buFont typeface="Wingdings" panose="05000000000000000000" pitchFamily="2" charset="2"/>
              <a:buChar char="p"/>
              <a:defRPr/>
            </a:pPr>
            <a:r>
              <a:rPr lang="ja-JP" altLang="en-US" sz="2000" dirty="0">
                <a:solidFill>
                  <a:srgbClr val="14AAEB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 UI" panose="020B0604030504040204" pitchFamily="50" charset="-128"/>
              </a:rPr>
              <a:t> </a:t>
            </a:r>
            <a:r>
              <a:rPr lang="ja-JP" altLang="en-US" sz="2000" dirty="0">
                <a:latin typeface="メイリオ" panose="020B0604030504040204" pitchFamily="50" charset="-128"/>
                <a:ea typeface="メイリオ" panose="020B0604030504040204" pitchFamily="50" charset="-128"/>
                <a:cs typeface="Meiryo UI" panose="020B0604030504040204" pitchFamily="50" charset="-128"/>
              </a:rPr>
              <a:t>また、</a:t>
            </a:r>
            <a:r>
              <a:rPr lang="en-US" altLang="ja-JP" sz="2000" dirty="0">
                <a:latin typeface="メイリオ" panose="020B0604030504040204" pitchFamily="50" charset="-128"/>
                <a:ea typeface="メイリオ" panose="020B0604030504040204" pitchFamily="50" charset="-128"/>
                <a:cs typeface="Meiryo UI" panose="020B0604030504040204" pitchFamily="50" charset="-128"/>
              </a:rPr>
              <a:t>2022</a:t>
            </a:r>
            <a:r>
              <a:rPr lang="ja-JP" altLang="en-US" sz="2000" dirty="0">
                <a:latin typeface="メイリオ" panose="020B0604030504040204" pitchFamily="50" charset="-128"/>
                <a:ea typeface="メイリオ" panose="020B0604030504040204" pitchFamily="50" charset="-128"/>
                <a:cs typeface="Meiryo UI" panose="020B0604030504040204" pitchFamily="50" charset="-128"/>
              </a:rPr>
              <a:t>年４月からの成年年齢が引下げられたことで、成人後すぐに金融トラブルに巻き込まれることを防ぐためにも、金融リテラシーを早めに身に付けることが求められています。</a:t>
            </a:r>
          </a:p>
          <a:p>
            <a:pPr marL="442913" indent="-442913" fontAlgn="base">
              <a:lnSpc>
                <a:spcPct val="120000"/>
              </a:lnSpc>
              <a:spcBef>
                <a:spcPts val="600"/>
              </a:spcBef>
              <a:buFont typeface="Wingdings" panose="05000000000000000000" pitchFamily="2" charset="2"/>
              <a:buChar char="p"/>
              <a:defRPr/>
            </a:pPr>
            <a:r>
              <a:rPr lang="ja-JP" altLang="en-US" sz="2000" dirty="0">
                <a:solidFill>
                  <a:srgbClr val="14AAEB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 UI" panose="020B0604030504040204" pitchFamily="50" charset="-128"/>
              </a:rPr>
              <a:t> </a:t>
            </a:r>
            <a:r>
              <a:rPr lang="ja-JP" altLang="en-US" sz="2000" dirty="0">
                <a:latin typeface="メイリオ" panose="020B0604030504040204" pitchFamily="50" charset="-128"/>
                <a:ea typeface="メイリオ" panose="020B0604030504040204" pitchFamily="50" charset="-128"/>
                <a:cs typeface="Meiryo UI" panose="020B0604030504040204" pitchFamily="50" charset="-128"/>
              </a:rPr>
              <a:t>本教材は、こうした問題意識の下、</a:t>
            </a:r>
            <a:r>
              <a:rPr lang="en-US" altLang="ja-JP" sz="2000" dirty="0">
                <a:latin typeface="メイリオ" panose="020B0604030504040204" pitchFamily="50" charset="-128"/>
                <a:ea typeface="メイリオ" panose="020B0604030504040204" pitchFamily="50" charset="-128"/>
                <a:cs typeface="Meiryo UI" panose="020B0604030504040204" pitchFamily="50" charset="-128"/>
              </a:rPr>
              <a:t>2022</a:t>
            </a:r>
            <a:r>
              <a:rPr lang="ja-JP" altLang="en-US" sz="2000" dirty="0">
                <a:latin typeface="メイリオ" panose="020B0604030504040204" pitchFamily="50" charset="-128"/>
                <a:ea typeface="メイリオ" panose="020B0604030504040204" pitchFamily="50" charset="-128"/>
                <a:cs typeface="Meiryo UI" panose="020B0604030504040204" pitchFamily="50" charset="-128"/>
              </a:rPr>
              <a:t>年度より年次進行で実施</a:t>
            </a:r>
            <a:r>
              <a:rPr lang="ja-JP" altLang="en-US" sz="20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Meiryo UI" panose="020B0604030504040204" pitchFamily="50" charset="-128"/>
              </a:rPr>
              <a:t>される高校</a:t>
            </a:r>
            <a:r>
              <a:rPr lang="ja-JP" altLang="en-US" sz="2000" dirty="0">
                <a:latin typeface="メイリオ" panose="020B0604030504040204" pitchFamily="50" charset="-128"/>
                <a:ea typeface="メイリオ" panose="020B0604030504040204" pitchFamily="50" charset="-128"/>
                <a:cs typeface="Meiryo UI" panose="020B0604030504040204" pitchFamily="50" charset="-128"/>
              </a:rPr>
              <a:t>学習指導要領の家庭科等を踏まえ作成しました。</a:t>
            </a:r>
            <a:endParaRPr lang="ja-JP" altLang="en-US" sz="2000" dirty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4" name="スライド番号プレースホルダー 1"/>
          <p:cNvSpPr txBox="1">
            <a:spLocks/>
          </p:cNvSpPr>
          <p:nvPr/>
        </p:nvSpPr>
        <p:spPr>
          <a:xfrm>
            <a:off x="7010400" y="6492877"/>
            <a:ext cx="213360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algn="l" rtl="0" fontAlgn="base">
              <a:lnSpc>
                <a:spcPct val="120000"/>
              </a:lnSpc>
              <a:spcBef>
                <a:spcPct val="20000"/>
              </a:spcBef>
              <a:spcAft>
                <a:spcPct val="20000"/>
              </a:spcAft>
              <a:defRPr kumimoji="1" kern="1200">
                <a:solidFill>
                  <a:schemeClr val="tx1"/>
                </a:solidFill>
                <a:latin typeface="Arial" charset="0"/>
                <a:ea typeface="ＭＳ Ｐゴシック" charset="-128"/>
                <a:cs typeface="+mn-cs"/>
              </a:defRPr>
            </a:lvl1pPr>
            <a:lvl2pPr marL="457200" algn="l" rtl="0" fontAlgn="base">
              <a:lnSpc>
                <a:spcPct val="120000"/>
              </a:lnSpc>
              <a:spcBef>
                <a:spcPct val="20000"/>
              </a:spcBef>
              <a:spcAft>
                <a:spcPct val="20000"/>
              </a:spcAft>
              <a:defRPr kumimoji="1" kern="1200">
                <a:solidFill>
                  <a:schemeClr val="tx1"/>
                </a:solidFill>
                <a:latin typeface="Arial" charset="0"/>
                <a:ea typeface="ＭＳ Ｐゴシック" charset="-128"/>
                <a:cs typeface="+mn-cs"/>
              </a:defRPr>
            </a:lvl2pPr>
            <a:lvl3pPr marL="914400" algn="l" rtl="0" fontAlgn="base">
              <a:lnSpc>
                <a:spcPct val="120000"/>
              </a:lnSpc>
              <a:spcBef>
                <a:spcPct val="20000"/>
              </a:spcBef>
              <a:spcAft>
                <a:spcPct val="20000"/>
              </a:spcAft>
              <a:defRPr kumimoji="1" kern="1200">
                <a:solidFill>
                  <a:schemeClr val="tx1"/>
                </a:solidFill>
                <a:latin typeface="Arial" charset="0"/>
                <a:ea typeface="ＭＳ Ｐゴシック" charset="-128"/>
                <a:cs typeface="+mn-cs"/>
              </a:defRPr>
            </a:lvl3pPr>
            <a:lvl4pPr marL="1371600" algn="l" rtl="0" fontAlgn="base">
              <a:lnSpc>
                <a:spcPct val="120000"/>
              </a:lnSpc>
              <a:spcBef>
                <a:spcPct val="20000"/>
              </a:spcBef>
              <a:spcAft>
                <a:spcPct val="20000"/>
              </a:spcAft>
              <a:defRPr kumimoji="1" kern="1200">
                <a:solidFill>
                  <a:schemeClr val="tx1"/>
                </a:solidFill>
                <a:latin typeface="Arial" charset="0"/>
                <a:ea typeface="ＭＳ Ｐゴシック" charset="-128"/>
                <a:cs typeface="+mn-cs"/>
              </a:defRPr>
            </a:lvl4pPr>
            <a:lvl5pPr marL="1828800" algn="l" rtl="0" fontAlgn="base">
              <a:lnSpc>
                <a:spcPct val="120000"/>
              </a:lnSpc>
              <a:spcBef>
                <a:spcPct val="20000"/>
              </a:spcBef>
              <a:spcAft>
                <a:spcPct val="20000"/>
              </a:spcAft>
              <a:defRPr kumimoji="1" kern="1200">
                <a:solidFill>
                  <a:schemeClr val="tx1"/>
                </a:solidFill>
                <a:latin typeface="Arial" charset="0"/>
                <a:ea typeface="ＭＳ Ｐゴシック" charset="-128"/>
                <a:cs typeface="+mn-cs"/>
              </a:defRPr>
            </a:lvl5pPr>
            <a:lvl6pPr marL="22860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charset="0"/>
                <a:ea typeface="ＭＳ Ｐゴシック" charset="-128"/>
                <a:cs typeface="+mn-cs"/>
              </a:defRPr>
            </a:lvl6pPr>
            <a:lvl7pPr marL="27432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charset="0"/>
                <a:ea typeface="ＭＳ Ｐゴシック" charset="-128"/>
                <a:cs typeface="+mn-cs"/>
              </a:defRPr>
            </a:lvl7pPr>
            <a:lvl8pPr marL="32004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charset="0"/>
                <a:ea typeface="ＭＳ Ｐゴシック" charset="-128"/>
                <a:cs typeface="+mn-cs"/>
              </a:defRPr>
            </a:lvl8pPr>
            <a:lvl9pPr marL="36576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charset="0"/>
                <a:ea typeface="ＭＳ Ｐゴシック" charset="-128"/>
                <a:cs typeface="+mn-cs"/>
              </a:defRPr>
            </a:lvl9pPr>
          </a:lstStyle>
          <a:p>
            <a:pPr algn="r">
              <a:defRPr/>
            </a:pPr>
            <a:fld id="{C721EF3B-8582-4A02-A82B-11DAB0CE9406}" type="slidenum">
              <a:rPr lang="ja-JP" altLang="en-US">
                <a:solidFill>
                  <a:prstClr val="black"/>
                </a:solidFill>
              </a:rPr>
              <a:pPr algn="r">
                <a:defRPr/>
              </a:pPr>
              <a:t>1</a:t>
            </a:fld>
            <a:endParaRPr lang="en-US" altLang="ja-JP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295875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正方形/長方形 7"/>
          <p:cNvSpPr/>
          <p:nvPr/>
        </p:nvSpPr>
        <p:spPr>
          <a:xfrm>
            <a:off x="0" y="0"/>
            <a:ext cx="3840842" cy="419100"/>
          </a:xfrm>
          <a:prstGeom prst="rect">
            <a:avLst/>
          </a:prstGeom>
          <a:solidFill>
            <a:srgbClr val="00B0F0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fontAlgn="base">
              <a:lnSpc>
                <a:spcPct val="120000"/>
              </a:lnSpc>
              <a:spcBef>
                <a:spcPct val="20000"/>
              </a:spcBef>
              <a:spcAft>
                <a:spcPct val="20000"/>
              </a:spcAft>
            </a:pPr>
            <a:r>
              <a:rPr lang="ja-JP" altLang="en-US" b="1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ea typeface="ＭＳ Ｐゴシック" panose="020B0600070205080204" pitchFamily="50" charset="-128"/>
              </a:rPr>
              <a:t>　</a:t>
            </a:r>
            <a:r>
              <a:rPr lang="ja-JP" altLang="en-US" sz="2600" b="1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</a:rPr>
              <a:t>ご利用ガイド</a:t>
            </a:r>
            <a:endParaRPr lang="en-US" altLang="ja-JP" sz="2600" b="1" dirty="0"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9" name="タイトル 1"/>
          <p:cNvSpPr txBox="1">
            <a:spLocks/>
          </p:cNvSpPr>
          <p:nvPr/>
        </p:nvSpPr>
        <p:spPr bwMode="auto">
          <a:xfrm>
            <a:off x="742124" y="835532"/>
            <a:ext cx="7447475" cy="56573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246" tIns="45622" rIns="91246" bIns="45622"/>
          <a:lstStyle>
            <a:lvl1pPr defTabSz="1273175" eaLnBrk="0" hangingPunct="0">
              <a:spcBef>
                <a:spcPct val="20000"/>
              </a:spcBef>
              <a:buChar char="•"/>
              <a:defRPr kumimoji="1" sz="43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1pPr>
            <a:lvl2pPr marL="1033463" indent="-393700" defTabSz="1273175" eaLnBrk="0" hangingPunct="0">
              <a:spcBef>
                <a:spcPct val="20000"/>
              </a:spcBef>
              <a:buChar char="–"/>
              <a:defRPr kumimoji="1" sz="41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2pPr>
            <a:lvl3pPr marL="1593850" indent="-314325" defTabSz="1273175" eaLnBrk="0" hangingPunct="0">
              <a:spcBef>
                <a:spcPct val="20000"/>
              </a:spcBef>
              <a:buChar char="•"/>
              <a:defRPr kumimoji="1" sz="34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3pPr>
            <a:lvl4pPr marL="2233613" indent="-312738" defTabSz="1273175" eaLnBrk="0" hangingPunct="0">
              <a:spcBef>
                <a:spcPct val="20000"/>
              </a:spcBef>
              <a:buChar char="–"/>
              <a:defRPr kumimoji="1" sz="27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4pPr>
            <a:lvl5pPr marL="2871788" indent="-312738" defTabSz="1273175" eaLnBrk="0" hangingPunct="0">
              <a:spcBef>
                <a:spcPct val="20000"/>
              </a:spcBef>
              <a:buChar char="»"/>
              <a:defRPr kumimoji="1" sz="27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5pPr>
            <a:lvl6pPr marL="3328988" indent="-312738" defTabSz="12731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7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6pPr>
            <a:lvl7pPr marL="3786188" indent="-312738" defTabSz="12731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7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7pPr>
            <a:lvl8pPr marL="4243388" indent="-312738" defTabSz="12731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7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8pPr>
            <a:lvl9pPr marL="4700588" indent="-312738" defTabSz="12731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7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9pPr>
          </a:lstStyle>
          <a:p>
            <a:pPr fontAlgn="base">
              <a:lnSpc>
                <a:spcPct val="120000"/>
              </a:lnSpc>
              <a:spcBef>
                <a:spcPct val="0"/>
              </a:spcBef>
              <a:buNone/>
              <a:defRPr/>
            </a:pPr>
            <a:r>
              <a:rPr lang="ja-JP" altLang="en-US" sz="2800" b="1" dirty="0">
                <a:solidFill>
                  <a:srgbClr val="14AAEB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 UI" panose="020B0604030504040204" pitchFamily="50" charset="-128"/>
              </a:rPr>
              <a:t>金融教育資料は下記の構成となっています。</a:t>
            </a:r>
            <a:endParaRPr lang="en-US" altLang="ja-JP" sz="2400" dirty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Meiryo UI" panose="020B0604030504040204" pitchFamily="50" charset="-128"/>
            </a:endParaRPr>
          </a:p>
          <a:p>
            <a:pPr marL="457200" indent="-457200" fontAlgn="base">
              <a:lnSpc>
                <a:spcPct val="120000"/>
              </a:lnSpc>
              <a:spcBef>
                <a:spcPts val="1200"/>
              </a:spcBef>
              <a:buFont typeface="Wingdings" panose="05000000000000000000" pitchFamily="2" charset="2"/>
              <a:buChar char="p"/>
              <a:defRPr/>
            </a:pPr>
            <a:r>
              <a:rPr lang="ja-JP" altLang="en-US" sz="2400" b="1" dirty="0">
                <a:solidFill>
                  <a:srgbClr val="14AAEB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 UI" panose="020B0604030504040204" pitchFamily="50" charset="-128"/>
              </a:rPr>
              <a:t> </a:t>
            </a:r>
            <a:r>
              <a:rPr lang="ja-JP" altLang="en-US" sz="240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 UI" panose="020B0604030504040204" pitchFamily="50" charset="-128"/>
              </a:rPr>
              <a:t>全体パッケージ版（全ての内容を俯瞰する、特定のスライドを選択して使用）</a:t>
            </a:r>
            <a:endParaRPr lang="en-US" altLang="ja-JP" sz="2400" dirty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Meiryo UI" panose="020B0604030504040204" pitchFamily="50" charset="-128"/>
            </a:endParaRPr>
          </a:p>
          <a:p>
            <a:pPr marL="457200" indent="-457200" fontAlgn="base">
              <a:lnSpc>
                <a:spcPct val="120000"/>
              </a:lnSpc>
              <a:spcBef>
                <a:spcPts val="1200"/>
              </a:spcBef>
              <a:buFont typeface="Wingdings" panose="05000000000000000000" pitchFamily="2" charset="2"/>
              <a:buChar char="p"/>
              <a:defRPr/>
            </a:pPr>
            <a:r>
              <a:rPr lang="ja-JP" altLang="en-US" sz="2400" dirty="0">
                <a:solidFill>
                  <a:srgbClr val="14AAEB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 UI" panose="020B0604030504040204" pitchFamily="50" charset="-128"/>
              </a:rPr>
              <a:t> </a:t>
            </a:r>
            <a:r>
              <a:rPr lang="ja-JP" altLang="en-US" sz="2400" dirty="0">
                <a:latin typeface="メイリオ" panose="020B0604030504040204" pitchFamily="50" charset="-128"/>
                <a:ea typeface="メイリオ" panose="020B0604030504040204" pitchFamily="50" charset="-128"/>
                <a:cs typeface="Meiryo UI" panose="020B0604030504040204" pitchFamily="50" charset="-128"/>
              </a:rPr>
              <a:t>全体ダイジェスト版（</a:t>
            </a:r>
            <a:r>
              <a:rPr lang="ja-JP" altLang="en-US" sz="24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 UI" panose="020B0604030504040204" pitchFamily="50" charset="-128"/>
              </a:rPr>
              <a:t>★</a:t>
            </a:r>
            <a:r>
              <a:rPr lang="ja-JP" altLang="en-US" sz="2400" dirty="0">
                <a:latin typeface="メイリオ" panose="020B0604030504040204" pitchFamily="50" charset="-128"/>
                <a:ea typeface="メイリオ" panose="020B0604030504040204" pitchFamily="50" charset="-128"/>
                <a:cs typeface="Meiryo UI" panose="020B0604030504040204" pitchFamily="50" charset="-128"/>
              </a:rPr>
              <a:t>付「お奨め」スライドのみ、比較的短い授業時間で使用）</a:t>
            </a:r>
            <a:endParaRPr lang="en-US" altLang="ja-JP" sz="2400" dirty="0">
              <a:latin typeface="メイリオ" panose="020B0604030504040204" pitchFamily="50" charset="-128"/>
              <a:ea typeface="メイリオ" panose="020B0604030504040204" pitchFamily="50" charset="-128"/>
              <a:cs typeface="Meiryo UI" panose="020B0604030504040204" pitchFamily="50" charset="-128"/>
            </a:endParaRPr>
          </a:p>
          <a:p>
            <a:pPr marL="457200" indent="-457200" fontAlgn="base">
              <a:lnSpc>
                <a:spcPct val="120000"/>
              </a:lnSpc>
              <a:spcBef>
                <a:spcPts val="1200"/>
              </a:spcBef>
              <a:buFont typeface="Wingdings" panose="05000000000000000000" pitchFamily="2" charset="2"/>
              <a:buChar char="p"/>
              <a:defRPr/>
            </a:pPr>
            <a:r>
              <a:rPr lang="ja-JP" altLang="en-US" sz="2400" dirty="0">
                <a:solidFill>
                  <a:srgbClr val="14AAEB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 UI" panose="020B0604030504040204" pitchFamily="50" charset="-128"/>
              </a:rPr>
              <a:t> </a:t>
            </a:r>
            <a:r>
              <a:rPr lang="ja-JP" altLang="en-US" sz="240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 UI" panose="020B0604030504040204" pitchFamily="50" charset="-128"/>
              </a:rPr>
              <a:t>各章版（授業で取り扱うトピックごとに使用）</a:t>
            </a:r>
            <a:endParaRPr lang="en-US" altLang="ja-JP" sz="2400" dirty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Meiryo UI" panose="020B0604030504040204" pitchFamily="50" charset="-128"/>
            </a:endParaRPr>
          </a:p>
          <a:p>
            <a:pPr marL="1490663" lvl="1" indent="-457200" fontAlgn="base">
              <a:lnSpc>
                <a:spcPts val="1200"/>
              </a:lnSpc>
              <a:spcBef>
                <a:spcPts val="1200"/>
              </a:spcBef>
              <a:buFont typeface="Arial" panose="020B0604020202020204" pitchFamily="34" charset="0"/>
              <a:buChar char="•"/>
              <a:defRPr/>
            </a:pPr>
            <a:r>
              <a:rPr lang="en-US" altLang="ja-JP" sz="2000" dirty="0">
                <a:latin typeface="メイリオ" panose="020B0604030504040204" pitchFamily="50" charset="-128"/>
                <a:ea typeface="メイリオ" panose="020B0604030504040204" pitchFamily="50" charset="-128"/>
                <a:cs typeface="Meiryo UI" panose="020B0604030504040204" pitchFamily="50" charset="-128"/>
              </a:rPr>
              <a:t>0</a:t>
            </a:r>
            <a:r>
              <a:rPr lang="ja-JP" altLang="en-US" sz="2000" dirty="0">
                <a:latin typeface="メイリオ" panose="020B0604030504040204" pitchFamily="50" charset="-128"/>
                <a:ea typeface="メイリオ" panose="020B0604030504040204" pitchFamily="50" charset="-128"/>
                <a:cs typeface="Meiryo UI" panose="020B0604030504040204" pitchFamily="50" charset="-128"/>
              </a:rPr>
              <a:t>章</a:t>
            </a:r>
            <a:r>
              <a:rPr lang="en-US" altLang="ja-JP" sz="2000" dirty="0">
                <a:latin typeface="メイリオ" panose="020B0604030504040204" pitchFamily="50" charset="-128"/>
                <a:ea typeface="メイリオ" panose="020B0604030504040204" pitchFamily="50" charset="-128"/>
                <a:cs typeface="Meiryo UI" panose="020B0604030504040204" pitchFamily="50" charset="-128"/>
              </a:rPr>
              <a:t>:</a:t>
            </a:r>
            <a:r>
              <a:rPr lang="ja-JP" altLang="en-US" sz="2000" dirty="0">
                <a:latin typeface="メイリオ" panose="020B0604030504040204" pitchFamily="50" charset="-128"/>
                <a:ea typeface="メイリオ" panose="020B0604030504040204" pitchFamily="50" charset="-128"/>
                <a:cs typeface="Meiryo UI" panose="020B0604030504040204" pitchFamily="50" charset="-128"/>
              </a:rPr>
              <a:t>はじめに</a:t>
            </a:r>
            <a:endParaRPr lang="en-US" altLang="ja-JP" sz="2000" dirty="0">
              <a:latin typeface="メイリオ" panose="020B0604030504040204" pitchFamily="50" charset="-128"/>
              <a:ea typeface="メイリオ" panose="020B0604030504040204" pitchFamily="50" charset="-128"/>
              <a:cs typeface="Meiryo UI" panose="020B0604030504040204" pitchFamily="50" charset="-128"/>
            </a:endParaRPr>
          </a:p>
          <a:p>
            <a:pPr marL="1490663" lvl="1" indent="-457200" fontAlgn="base">
              <a:lnSpc>
                <a:spcPts val="1200"/>
              </a:lnSpc>
              <a:spcBef>
                <a:spcPts val="1200"/>
              </a:spcBef>
              <a:buFont typeface="Arial" panose="020B0604020202020204" pitchFamily="34" charset="0"/>
              <a:buChar char="•"/>
              <a:defRPr/>
            </a:pPr>
            <a:r>
              <a:rPr lang="en-US" altLang="ja-JP" sz="2000" dirty="0">
                <a:latin typeface="メイリオ" panose="020B0604030504040204" pitchFamily="50" charset="-128"/>
                <a:ea typeface="メイリオ" panose="020B0604030504040204" pitchFamily="50" charset="-128"/>
                <a:cs typeface="Meiryo UI" panose="020B0604030504040204" pitchFamily="50" charset="-128"/>
              </a:rPr>
              <a:t>1</a:t>
            </a:r>
            <a:r>
              <a:rPr lang="ja-JP" altLang="en-US" sz="2000" dirty="0">
                <a:latin typeface="メイリオ" panose="020B0604030504040204" pitchFamily="50" charset="-128"/>
                <a:ea typeface="メイリオ" panose="020B0604030504040204" pitchFamily="50" charset="-128"/>
                <a:cs typeface="Meiryo UI" panose="020B0604030504040204" pitchFamily="50" charset="-128"/>
              </a:rPr>
              <a:t>章</a:t>
            </a:r>
            <a:r>
              <a:rPr lang="en-US" altLang="ja-JP" sz="2000" dirty="0">
                <a:latin typeface="メイリオ" panose="020B0604030504040204" pitchFamily="50" charset="-128"/>
                <a:ea typeface="メイリオ" panose="020B0604030504040204" pitchFamily="50" charset="-128"/>
                <a:cs typeface="Meiryo UI" panose="020B0604030504040204" pitchFamily="50" charset="-128"/>
              </a:rPr>
              <a:t>:</a:t>
            </a:r>
            <a:r>
              <a:rPr lang="ja-JP" altLang="en-US" sz="2000" dirty="0">
                <a:latin typeface="メイリオ" panose="020B0604030504040204" pitchFamily="50" charset="-128"/>
                <a:ea typeface="メイリオ" panose="020B0604030504040204" pitchFamily="50" charset="-128"/>
                <a:cs typeface="Meiryo UI" panose="020B0604030504040204" pitchFamily="50" charset="-128"/>
              </a:rPr>
              <a:t>家計管理とライフプランニング</a:t>
            </a:r>
            <a:endParaRPr lang="en-US" altLang="ja-JP" sz="2000" dirty="0">
              <a:latin typeface="メイリオ" panose="020B0604030504040204" pitchFamily="50" charset="-128"/>
              <a:ea typeface="メイリオ" panose="020B0604030504040204" pitchFamily="50" charset="-128"/>
              <a:cs typeface="Meiryo UI" panose="020B0604030504040204" pitchFamily="50" charset="-128"/>
            </a:endParaRPr>
          </a:p>
          <a:p>
            <a:pPr marL="1490663" lvl="1" indent="-457200" fontAlgn="base">
              <a:lnSpc>
                <a:spcPts val="1200"/>
              </a:lnSpc>
              <a:spcBef>
                <a:spcPts val="1200"/>
              </a:spcBef>
              <a:buFont typeface="Arial" panose="020B0604020202020204" pitchFamily="34" charset="0"/>
              <a:buChar char="•"/>
              <a:defRPr/>
            </a:pPr>
            <a:r>
              <a:rPr lang="en-US" altLang="ja-JP" sz="2000" dirty="0">
                <a:latin typeface="メイリオ" panose="020B0604030504040204" pitchFamily="50" charset="-128"/>
                <a:ea typeface="メイリオ" panose="020B0604030504040204" pitchFamily="50" charset="-128"/>
                <a:cs typeface="Meiryo UI" panose="020B0604030504040204" pitchFamily="50" charset="-128"/>
              </a:rPr>
              <a:t>2</a:t>
            </a:r>
            <a:r>
              <a:rPr lang="ja-JP" altLang="en-US" sz="2000" dirty="0">
                <a:latin typeface="メイリオ" panose="020B0604030504040204" pitchFamily="50" charset="-128"/>
                <a:ea typeface="メイリオ" panose="020B0604030504040204" pitchFamily="50" charset="-128"/>
                <a:cs typeface="Meiryo UI" panose="020B0604030504040204" pitchFamily="50" charset="-128"/>
              </a:rPr>
              <a:t>章</a:t>
            </a:r>
            <a:r>
              <a:rPr lang="en-US" altLang="ja-JP" sz="2000" dirty="0">
                <a:latin typeface="メイリオ" panose="020B0604030504040204" pitchFamily="50" charset="-128"/>
                <a:ea typeface="メイリオ" panose="020B0604030504040204" pitchFamily="50" charset="-128"/>
                <a:cs typeface="Meiryo UI" panose="020B0604030504040204" pitchFamily="50" charset="-128"/>
              </a:rPr>
              <a:t>:</a:t>
            </a:r>
            <a:r>
              <a:rPr lang="ja-JP" altLang="en-US" sz="2000" dirty="0">
                <a:latin typeface="メイリオ" panose="020B0604030504040204" pitchFamily="50" charset="-128"/>
                <a:ea typeface="メイリオ" panose="020B0604030504040204" pitchFamily="50" charset="-128"/>
                <a:cs typeface="Meiryo UI" panose="020B0604030504040204" pitchFamily="50" charset="-128"/>
              </a:rPr>
              <a:t>使う</a:t>
            </a:r>
            <a:endParaRPr lang="en-US" altLang="ja-JP" sz="2000" dirty="0">
              <a:latin typeface="メイリオ" panose="020B0604030504040204" pitchFamily="50" charset="-128"/>
              <a:ea typeface="メイリオ" panose="020B0604030504040204" pitchFamily="50" charset="-128"/>
              <a:cs typeface="Meiryo UI" panose="020B0604030504040204" pitchFamily="50" charset="-128"/>
            </a:endParaRPr>
          </a:p>
          <a:p>
            <a:pPr marL="1490663" lvl="1" indent="-457200" fontAlgn="base">
              <a:lnSpc>
                <a:spcPts val="1200"/>
              </a:lnSpc>
              <a:spcBef>
                <a:spcPts val="1200"/>
              </a:spcBef>
              <a:buFont typeface="Arial" panose="020B0604020202020204" pitchFamily="34" charset="0"/>
              <a:buChar char="•"/>
              <a:defRPr/>
            </a:pPr>
            <a:r>
              <a:rPr lang="en-US" altLang="ja-JP" sz="2000" dirty="0">
                <a:latin typeface="メイリオ" panose="020B0604030504040204" pitchFamily="50" charset="-128"/>
                <a:ea typeface="メイリオ" panose="020B0604030504040204" pitchFamily="50" charset="-128"/>
                <a:cs typeface="Meiryo UI" panose="020B0604030504040204" pitchFamily="50" charset="-128"/>
              </a:rPr>
              <a:t>3</a:t>
            </a:r>
            <a:r>
              <a:rPr lang="ja-JP" altLang="en-US" sz="2000" dirty="0">
                <a:latin typeface="メイリオ" panose="020B0604030504040204" pitchFamily="50" charset="-128"/>
                <a:ea typeface="メイリオ" panose="020B0604030504040204" pitchFamily="50" charset="-128"/>
                <a:cs typeface="Meiryo UI" panose="020B0604030504040204" pitchFamily="50" charset="-128"/>
              </a:rPr>
              <a:t>章</a:t>
            </a:r>
            <a:r>
              <a:rPr lang="en-US" altLang="ja-JP" sz="2000" dirty="0">
                <a:latin typeface="メイリオ" panose="020B0604030504040204" pitchFamily="50" charset="-128"/>
                <a:ea typeface="メイリオ" panose="020B0604030504040204" pitchFamily="50" charset="-128"/>
                <a:cs typeface="Meiryo UI" panose="020B0604030504040204" pitchFamily="50" charset="-128"/>
              </a:rPr>
              <a:t>:</a:t>
            </a:r>
            <a:r>
              <a:rPr lang="ja-JP" altLang="en-US" sz="2000" dirty="0">
                <a:latin typeface="メイリオ" panose="020B0604030504040204" pitchFamily="50" charset="-128"/>
                <a:ea typeface="メイリオ" panose="020B0604030504040204" pitchFamily="50" charset="-128"/>
                <a:cs typeface="Meiryo UI" panose="020B0604030504040204" pitchFamily="50" charset="-128"/>
              </a:rPr>
              <a:t>備える</a:t>
            </a:r>
            <a:endParaRPr lang="en-US" altLang="ja-JP" sz="2000" dirty="0">
              <a:latin typeface="メイリオ" panose="020B0604030504040204" pitchFamily="50" charset="-128"/>
              <a:ea typeface="メイリオ" panose="020B0604030504040204" pitchFamily="50" charset="-128"/>
              <a:cs typeface="Meiryo UI" panose="020B0604030504040204" pitchFamily="50" charset="-128"/>
            </a:endParaRPr>
          </a:p>
          <a:p>
            <a:pPr marL="1490663" lvl="1" indent="-457200" fontAlgn="base">
              <a:lnSpc>
                <a:spcPts val="1200"/>
              </a:lnSpc>
              <a:spcBef>
                <a:spcPts val="1200"/>
              </a:spcBef>
              <a:buFont typeface="Arial" panose="020B0604020202020204" pitchFamily="34" charset="0"/>
              <a:buChar char="•"/>
              <a:defRPr/>
            </a:pPr>
            <a:r>
              <a:rPr lang="en-US" altLang="ja-JP" sz="2000" dirty="0">
                <a:latin typeface="メイリオ" panose="020B0604030504040204" pitchFamily="50" charset="-128"/>
                <a:ea typeface="メイリオ" panose="020B0604030504040204" pitchFamily="50" charset="-128"/>
                <a:cs typeface="Meiryo UI" panose="020B0604030504040204" pitchFamily="50" charset="-128"/>
              </a:rPr>
              <a:t>4</a:t>
            </a:r>
            <a:r>
              <a:rPr lang="ja-JP" altLang="en-US" sz="2000" dirty="0">
                <a:latin typeface="メイリオ" panose="020B0604030504040204" pitchFamily="50" charset="-128"/>
                <a:ea typeface="メイリオ" panose="020B0604030504040204" pitchFamily="50" charset="-128"/>
                <a:cs typeface="Meiryo UI" panose="020B0604030504040204" pitchFamily="50" charset="-128"/>
              </a:rPr>
              <a:t>章</a:t>
            </a:r>
            <a:r>
              <a:rPr lang="en-US" altLang="ja-JP" sz="2000" dirty="0">
                <a:latin typeface="メイリオ" panose="020B0604030504040204" pitchFamily="50" charset="-128"/>
                <a:ea typeface="メイリオ" panose="020B0604030504040204" pitchFamily="50" charset="-128"/>
                <a:cs typeface="Meiryo UI" panose="020B0604030504040204" pitchFamily="50" charset="-128"/>
              </a:rPr>
              <a:t>:</a:t>
            </a:r>
            <a:r>
              <a:rPr lang="ja-JP" altLang="en-US" sz="2000" dirty="0">
                <a:latin typeface="メイリオ" panose="020B0604030504040204" pitchFamily="50" charset="-128"/>
                <a:ea typeface="メイリオ" panose="020B0604030504040204" pitchFamily="50" charset="-128"/>
                <a:cs typeface="Meiryo UI" panose="020B0604030504040204" pitchFamily="50" charset="-128"/>
              </a:rPr>
              <a:t>貯める・増やす</a:t>
            </a:r>
            <a:endParaRPr lang="en-US" altLang="ja-JP" sz="2000" dirty="0">
              <a:latin typeface="メイリオ" panose="020B0604030504040204" pitchFamily="50" charset="-128"/>
              <a:ea typeface="メイリオ" panose="020B0604030504040204" pitchFamily="50" charset="-128"/>
              <a:cs typeface="Meiryo UI" panose="020B0604030504040204" pitchFamily="50" charset="-128"/>
            </a:endParaRPr>
          </a:p>
          <a:p>
            <a:pPr marL="1490663" lvl="1" indent="-457200" fontAlgn="base">
              <a:lnSpc>
                <a:spcPts val="1200"/>
              </a:lnSpc>
              <a:spcBef>
                <a:spcPts val="1200"/>
              </a:spcBef>
              <a:buFont typeface="Arial" panose="020B0604020202020204" pitchFamily="34" charset="0"/>
              <a:buChar char="•"/>
              <a:defRPr/>
            </a:pPr>
            <a:r>
              <a:rPr lang="en-US" altLang="ja-JP" sz="2000" dirty="0">
                <a:latin typeface="メイリオ" panose="020B0604030504040204" pitchFamily="50" charset="-128"/>
                <a:ea typeface="メイリオ" panose="020B0604030504040204" pitchFamily="50" charset="-128"/>
                <a:cs typeface="Meiryo UI" panose="020B0604030504040204" pitchFamily="50" charset="-128"/>
              </a:rPr>
              <a:t>5</a:t>
            </a:r>
            <a:r>
              <a:rPr lang="ja-JP" altLang="en-US" sz="2000" dirty="0">
                <a:latin typeface="メイリオ" panose="020B0604030504040204" pitchFamily="50" charset="-128"/>
                <a:ea typeface="メイリオ" panose="020B0604030504040204" pitchFamily="50" charset="-128"/>
                <a:cs typeface="Meiryo UI" panose="020B0604030504040204" pitchFamily="50" charset="-128"/>
              </a:rPr>
              <a:t>章</a:t>
            </a:r>
            <a:r>
              <a:rPr lang="en-US" altLang="ja-JP" sz="2000" dirty="0">
                <a:latin typeface="メイリオ" panose="020B0604030504040204" pitchFamily="50" charset="-128"/>
                <a:ea typeface="メイリオ" panose="020B0604030504040204" pitchFamily="50" charset="-128"/>
                <a:cs typeface="Meiryo UI" panose="020B0604030504040204" pitchFamily="50" charset="-128"/>
              </a:rPr>
              <a:t>:</a:t>
            </a:r>
            <a:r>
              <a:rPr lang="ja-JP" altLang="en-US" sz="2000" dirty="0">
                <a:latin typeface="メイリオ" panose="020B0604030504040204" pitchFamily="50" charset="-128"/>
                <a:ea typeface="メイリオ" panose="020B0604030504040204" pitchFamily="50" charset="-128"/>
                <a:cs typeface="Meiryo UI" panose="020B0604030504040204" pitchFamily="50" charset="-128"/>
              </a:rPr>
              <a:t>借りる</a:t>
            </a:r>
            <a:endParaRPr lang="en-US" altLang="ja-JP" sz="2000" dirty="0">
              <a:latin typeface="メイリオ" panose="020B0604030504040204" pitchFamily="50" charset="-128"/>
              <a:ea typeface="メイリオ" panose="020B0604030504040204" pitchFamily="50" charset="-128"/>
              <a:cs typeface="Meiryo UI" panose="020B0604030504040204" pitchFamily="50" charset="-128"/>
            </a:endParaRPr>
          </a:p>
          <a:p>
            <a:pPr marL="1490663" lvl="1" indent="-457200" fontAlgn="base">
              <a:lnSpc>
                <a:spcPts val="1200"/>
              </a:lnSpc>
              <a:spcBef>
                <a:spcPts val="1200"/>
              </a:spcBef>
              <a:buFont typeface="Arial" panose="020B0604020202020204" pitchFamily="34" charset="0"/>
              <a:buChar char="•"/>
              <a:defRPr/>
            </a:pPr>
            <a:r>
              <a:rPr lang="en-US" altLang="ja-JP" sz="2000" dirty="0">
                <a:latin typeface="メイリオ" panose="020B0604030504040204" pitchFamily="50" charset="-128"/>
                <a:ea typeface="メイリオ" panose="020B0604030504040204" pitchFamily="50" charset="-128"/>
                <a:cs typeface="Meiryo UI" panose="020B0604030504040204" pitchFamily="50" charset="-128"/>
              </a:rPr>
              <a:t>6</a:t>
            </a:r>
            <a:r>
              <a:rPr lang="ja-JP" altLang="en-US" sz="2000" dirty="0">
                <a:latin typeface="メイリオ" panose="020B0604030504040204" pitchFamily="50" charset="-128"/>
                <a:ea typeface="メイリオ" panose="020B0604030504040204" pitchFamily="50" charset="-128"/>
                <a:cs typeface="Meiryo UI" panose="020B0604030504040204" pitchFamily="50" charset="-128"/>
              </a:rPr>
              <a:t>章</a:t>
            </a:r>
            <a:r>
              <a:rPr lang="en-US" altLang="ja-JP" sz="2000" dirty="0">
                <a:latin typeface="メイリオ" panose="020B0604030504040204" pitchFamily="50" charset="-128"/>
                <a:ea typeface="メイリオ" panose="020B0604030504040204" pitchFamily="50" charset="-128"/>
                <a:cs typeface="Meiryo UI" panose="020B0604030504040204" pitchFamily="50" charset="-128"/>
              </a:rPr>
              <a:t>:</a:t>
            </a:r>
            <a:r>
              <a:rPr lang="ja-JP" altLang="en-US" sz="2000" dirty="0">
                <a:latin typeface="メイリオ" panose="020B0604030504040204" pitchFamily="50" charset="-128"/>
                <a:ea typeface="メイリオ" panose="020B0604030504040204" pitchFamily="50" charset="-128"/>
                <a:cs typeface="Meiryo UI" panose="020B0604030504040204" pitchFamily="50" charset="-128"/>
              </a:rPr>
              <a:t>金融トラブル</a:t>
            </a:r>
            <a:endParaRPr lang="en-US" altLang="ja-JP" sz="2000" dirty="0">
              <a:latin typeface="メイリオ" panose="020B0604030504040204" pitchFamily="50" charset="-128"/>
              <a:ea typeface="メイリオ" panose="020B0604030504040204" pitchFamily="50" charset="-128"/>
              <a:cs typeface="Meiryo UI" panose="020B0604030504040204" pitchFamily="50" charset="-128"/>
            </a:endParaRPr>
          </a:p>
          <a:p>
            <a:pPr marL="1490663" lvl="1" indent="-457200" fontAlgn="base">
              <a:lnSpc>
                <a:spcPts val="1200"/>
              </a:lnSpc>
              <a:spcBef>
                <a:spcPts val="1200"/>
              </a:spcBef>
              <a:buFont typeface="Arial" panose="020B0604020202020204" pitchFamily="34" charset="0"/>
              <a:buChar char="•"/>
              <a:defRPr/>
            </a:pPr>
            <a:r>
              <a:rPr lang="en-US" altLang="ja-JP" sz="2000" dirty="0">
                <a:latin typeface="メイリオ" panose="020B0604030504040204" pitchFamily="50" charset="-128"/>
                <a:ea typeface="メイリオ" panose="020B0604030504040204" pitchFamily="50" charset="-128"/>
                <a:cs typeface="Meiryo UI" panose="020B0604030504040204" pitchFamily="50" charset="-128"/>
              </a:rPr>
              <a:t>7</a:t>
            </a:r>
            <a:r>
              <a:rPr lang="ja-JP" altLang="en-US" sz="2000" dirty="0">
                <a:latin typeface="メイリオ" panose="020B0604030504040204" pitchFamily="50" charset="-128"/>
                <a:ea typeface="メイリオ" panose="020B0604030504040204" pitchFamily="50" charset="-128"/>
                <a:cs typeface="Meiryo UI" panose="020B0604030504040204" pitchFamily="50" charset="-128"/>
              </a:rPr>
              <a:t>章</a:t>
            </a:r>
            <a:r>
              <a:rPr lang="en-US" altLang="ja-JP" sz="2000" dirty="0">
                <a:latin typeface="メイリオ" panose="020B0604030504040204" pitchFamily="50" charset="-128"/>
                <a:ea typeface="メイリオ" panose="020B0604030504040204" pitchFamily="50" charset="-128"/>
                <a:cs typeface="Meiryo UI" panose="020B0604030504040204" pitchFamily="50" charset="-128"/>
              </a:rPr>
              <a:t>:</a:t>
            </a:r>
            <a:r>
              <a:rPr lang="ja-JP" altLang="en-US" sz="2000" dirty="0">
                <a:latin typeface="メイリオ" panose="020B0604030504040204" pitchFamily="50" charset="-128"/>
                <a:ea typeface="メイリオ" panose="020B0604030504040204" pitchFamily="50" charset="-128"/>
                <a:cs typeface="Meiryo UI" panose="020B0604030504040204" pitchFamily="50" charset="-128"/>
              </a:rPr>
              <a:t>まとめ</a:t>
            </a:r>
            <a:endParaRPr lang="en-US" altLang="ja-JP" sz="2000" dirty="0">
              <a:latin typeface="メイリオ" panose="020B0604030504040204" pitchFamily="50" charset="-128"/>
              <a:ea typeface="メイリオ" panose="020B0604030504040204" pitchFamily="50" charset="-128"/>
              <a:cs typeface="Meiryo UI" panose="020B0604030504040204" pitchFamily="50" charset="-128"/>
            </a:endParaRPr>
          </a:p>
          <a:p>
            <a:pPr fontAlgn="base">
              <a:lnSpc>
                <a:spcPct val="120000"/>
              </a:lnSpc>
              <a:spcBef>
                <a:spcPts val="1200"/>
              </a:spcBef>
              <a:buNone/>
              <a:defRPr/>
            </a:pPr>
            <a:endParaRPr lang="ja-JP" altLang="en-US" sz="2600" dirty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4" name="スライド番号プレースホルダー 1"/>
          <p:cNvSpPr txBox="1">
            <a:spLocks/>
          </p:cNvSpPr>
          <p:nvPr/>
        </p:nvSpPr>
        <p:spPr>
          <a:xfrm>
            <a:off x="7010400" y="6492877"/>
            <a:ext cx="213360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algn="l" rtl="0" fontAlgn="base">
              <a:lnSpc>
                <a:spcPct val="120000"/>
              </a:lnSpc>
              <a:spcBef>
                <a:spcPct val="20000"/>
              </a:spcBef>
              <a:spcAft>
                <a:spcPct val="20000"/>
              </a:spcAft>
              <a:defRPr kumimoji="1" kern="1200">
                <a:solidFill>
                  <a:schemeClr val="tx1"/>
                </a:solidFill>
                <a:latin typeface="Arial" charset="0"/>
                <a:ea typeface="ＭＳ Ｐゴシック" charset="-128"/>
                <a:cs typeface="+mn-cs"/>
              </a:defRPr>
            </a:lvl1pPr>
            <a:lvl2pPr marL="457200" algn="l" rtl="0" fontAlgn="base">
              <a:lnSpc>
                <a:spcPct val="120000"/>
              </a:lnSpc>
              <a:spcBef>
                <a:spcPct val="20000"/>
              </a:spcBef>
              <a:spcAft>
                <a:spcPct val="20000"/>
              </a:spcAft>
              <a:defRPr kumimoji="1" kern="1200">
                <a:solidFill>
                  <a:schemeClr val="tx1"/>
                </a:solidFill>
                <a:latin typeface="Arial" charset="0"/>
                <a:ea typeface="ＭＳ Ｐゴシック" charset="-128"/>
                <a:cs typeface="+mn-cs"/>
              </a:defRPr>
            </a:lvl2pPr>
            <a:lvl3pPr marL="914400" algn="l" rtl="0" fontAlgn="base">
              <a:lnSpc>
                <a:spcPct val="120000"/>
              </a:lnSpc>
              <a:spcBef>
                <a:spcPct val="20000"/>
              </a:spcBef>
              <a:spcAft>
                <a:spcPct val="20000"/>
              </a:spcAft>
              <a:defRPr kumimoji="1" kern="1200">
                <a:solidFill>
                  <a:schemeClr val="tx1"/>
                </a:solidFill>
                <a:latin typeface="Arial" charset="0"/>
                <a:ea typeface="ＭＳ Ｐゴシック" charset="-128"/>
                <a:cs typeface="+mn-cs"/>
              </a:defRPr>
            </a:lvl3pPr>
            <a:lvl4pPr marL="1371600" algn="l" rtl="0" fontAlgn="base">
              <a:lnSpc>
                <a:spcPct val="120000"/>
              </a:lnSpc>
              <a:spcBef>
                <a:spcPct val="20000"/>
              </a:spcBef>
              <a:spcAft>
                <a:spcPct val="20000"/>
              </a:spcAft>
              <a:defRPr kumimoji="1" kern="1200">
                <a:solidFill>
                  <a:schemeClr val="tx1"/>
                </a:solidFill>
                <a:latin typeface="Arial" charset="0"/>
                <a:ea typeface="ＭＳ Ｐゴシック" charset="-128"/>
                <a:cs typeface="+mn-cs"/>
              </a:defRPr>
            </a:lvl4pPr>
            <a:lvl5pPr marL="1828800" algn="l" rtl="0" fontAlgn="base">
              <a:lnSpc>
                <a:spcPct val="120000"/>
              </a:lnSpc>
              <a:spcBef>
                <a:spcPct val="20000"/>
              </a:spcBef>
              <a:spcAft>
                <a:spcPct val="20000"/>
              </a:spcAft>
              <a:defRPr kumimoji="1" kern="1200">
                <a:solidFill>
                  <a:schemeClr val="tx1"/>
                </a:solidFill>
                <a:latin typeface="Arial" charset="0"/>
                <a:ea typeface="ＭＳ Ｐゴシック" charset="-128"/>
                <a:cs typeface="+mn-cs"/>
              </a:defRPr>
            </a:lvl5pPr>
            <a:lvl6pPr marL="22860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charset="0"/>
                <a:ea typeface="ＭＳ Ｐゴシック" charset="-128"/>
                <a:cs typeface="+mn-cs"/>
              </a:defRPr>
            </a:lvl6pPr>
            <a:lvl7pPr marL="27432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charset="0"/>
                <a:ea typeface="ＭＳ Ｐゴシック" charset="-128"/>
                <a:cs typeface="+mn-cs"/>
              </a:defRPr>
            </a:lvl7pPr>
            <a:lvl8pPr marL="32004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charset="0"/>
                <a:ea typeface="ＭＳ Ｐゴシック" charset="-128"/>
                <a:cs typeface="+mn-cs"/>
              </a:defRPr>
            </a:lvl8pPr>
            <a:lvl9pPr marL="36576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charset="0"/>
                <a:ea typeface="ＭＳ Ｐゴシック" charset="-128"/>
                <a:cs typeface="+mn-cs"/>
              </a:defRPr>
            </a:lvl9pPr>
          </a:lstStyle>
          <a:p>
            <a:pPr algn="r">
              <a:defRPr/>
            </a:pPr>
            <a:fld id="{C721EF3B-8582-4A02-A82B-11DAB0CE9406}" type="slidenum">
              <a:rPr lang="ja-JP" altLang="en-US">
                <a:solidFill>
                  <a:prstClr val="black"/>
                </a:solidFill>
              </a:rPr>
              <a:pPr algn="r">
                <a:defRPr/>
              </a:pPr>
              <a:t>2</a:t>
            </a:fld>
            <a:endParaRPr lang="en-US" altLang="ja-JP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494094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正方形/長方形 7"/>
          <p:cNvSpPr/>
          <p:nvPr/>
        </p:nvSpPr>
        <p:spPr>
          <a:xfrm>
            <a:off x="0" y="0"/>
            <a:ext cx="3840842" cy="419100"/>
          </a:xfrm>
          <a:prstGeom prst="rect">
            <a:avLst/>
          </a:prstGeom>
          <a:solidFill>
            <a:srgbClr val="00B0F0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fontAlgn="base">
              <a:lnSpc>
                <a:spcPct val="120000"/>
              </a:lnSpc>
              <a:spcBef>
                <a:spcPct val="20000"/>
              </a:spcBef>
              <a:spcAft>
                <a:spcPct val="20000"/>
              </a:spcAft>
            </a:pPr>
            <a:r>
              <a:rPr lang="ja-JP" altLang="en-US" b="1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ea typeface="ＭＳ Ｐゴシック" panose="020B0600070205080204" pitchFamily="50" charset="-128"/>
              </a:rPr>
              <a:t>　</a:t>
            </a:r>
            <a:r>
              <a:rPr lang="ja-JP" altLang="en-US" sz="2600" b="1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</a:rPr>
              <a:t>ご利用ガイド</a:t>
            </a:r>
          </a:p>
        </p:txBody>
      </p:sp>
      <p:sp>
        <p:nvSpPr>
          <p:cNvPr id="4" name="スライド番号プレースホルダー 1"/>
          <p:cNvSpPr txBox="1">
            <a:spLocks/>
          </p:cNvSpPr>
          <p:nvPr/>
        </p:nvSpPr>
        <p:spPr>
          <a:xfrm>
            <a:off x="7010400" y="6492877"/>
            <a:ext cx="213360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algn="l" rtl="0" fontAlgn="base">
              <a:lnSpc>
                <a:spcPct val="120000"/>
              </a:lnSpc>
              <a:spcBef>
                <a:spcPct val="20000"/>
              </a:spcBef>
              <a:spcAft>
                <a:spcPct val="20000"/>
              </a:spcAft>
              <a:defRPr kumimoji="1" kern="1200">
                <a:solidFill>
                  <a:schemeClr val="tx1"/>
                </a:solidFill>
                <a:latin typeface="Arial" charset="0"/>
                <a:ea typeface="ＭＳ Ｐゴシック" charset="-128"/>
                <a:cs typeface="+mn-cs"/>
              </a:defRPr>
            </a:lvl1pPr>
            <a:lvl2pPr marL="457200" algn="l" rtl="0" fontAlgn="base">
              <a:lnSpc>
                <a:spcPct val="120000"/>
              </a:lnSpc>
              <a:spcBef>
                <a:spcPct val="20000"/>
              </a:spcBef>
              <a:spcAft>
                <a:spcPct val="20000"/>
              </a:spcAft>
              <a:defRPr kumimoji="1" kern="1200">
                <a:solidFill>
                  <a:schemeClr val="tx1"/>
                </a:solidFill>
                <a:latin typeface="Arial" charset="0"/>
                <a:ea typeface="ＭＳ Ｐゴシック" charset="-128"/>
                <a:cs typeface="+mn-cs"/>
              </a:defRPr>
            </a:lvl2pPr>
            <a:lvl3pPr marL="914400" algn="l" rtl="0" fontAlgn="base">
              <a:lnSpc>
                <a:spcPct val="120000"/>
              </a:lnSpc>
              <a:spcBef>
                <a:spcPct val="20000"/>
              </a:spcBef>
              <a:spcAft>
                <a:spcPct val="20000"/>
              </a:spcAft>
              <a:defRPr kumimoji="1" kern="1200">
                <a:solidFill>
                  <a:schemeClr val="tx1"/>
                </a:solidFill>
                <a:latin typeface="Arial" charset="0"/>
                <a:ea typeface="ＭＳ Ｐゴシック" charset="-128"/>
                <a:cs typeface="+mn-cs"/>
              </a:defRPr>
            </a:lvl3pPr>
            <a:lvl4pPr marL="1371600" algn="l" rtl="0" fontAlgn="base">
              <a:lnSpc>
                <a:spcPct val="120000"/>
              </a:lnSpc>
              <a:spcBef>
                <a:spcPct val="20000"/>
              </a:spcBef>
              <a:spcAft>
                <a:spcPct val="20000"/>
              </a:spcAft>
              <a:defRPr kumimoji="1" kern="1200">
                <a:solidFill>
                  <a:schemeClr val="tx1"/>
                </a:solidFill>
                <a:latin typeface="Arial" charset="0"/>
                <a:ea typeface="ＭＳ Ｐゴシック" charset="-128"/>
                <a:cs typeface="+mn-cs"/>
              </a:defRPr>
            </a:lvl4pPr>
            <a:lvl5pPr marL="1828800" algn="l" rtl="0" fontAlgn="base">
              <a:lnSpc>
                <a:spcPct val="120000"/>
              </a:lnSpc>
              <a:spcBef>
                <a:spcPct val="20000"/>
              </a:spcBef>
              <a:spcAft>
                <a:spcPct val="20000"/>
              </a:spcAft>
              <a:defRPr kumimoji="1" kern="1200">
                <a:solidFill>
                  <a:schemeClr val="tx1"/>
                </a:solidFill>
                <a:latin typeface="Arial" charset="0"/>
                <a:ea typeface="ＭＳ Ｐゴシック" charset="-128"/>
                <a:cs typeface="+mn-cs"/>
              </a:defRPr>
            </a:lvl5pPr>
            <a:lvl6pPr marL="22860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charset="0"/>
                <a:ea typeface="ＭＳ Ｐゴシック" charset="-128"/>
                <a:cs typeface="+mn-cs"/>
              </a:defRPr>
            </a:lvl6pPr>
            <a:lvl7pPr marL="27432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charset="0"/>
                <a:ea typeface="ＭＳ Ｐゴシック" charset="-128"/>
                <a:cs typeface="+mn-cs"/>
              </a:defRPr>
            </a:lvl7pPr>
            <a:lvl8pPr marL="32004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charset="0"/>
                <a:ea typeface="ＭＳ Ｐゴシック" charset="-128"/>
                <a:cs typeface="+mn-cs"/>
              </a:defRPr>
            </a:lvl8pPr>
            <a:lvl9pPr marL="36576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charset="0"/>
                <a:ea typeface="ＭＳ Ｐゴシック" charset="-128"/>
                <a:cs typeface="+mn-cs"/>
              </a:defRPr>
            </a:lvl9pPr>
          </a:lstStyle>
          <a:p>
            <a:pPr algn="r">
              <a:defRPr/>
            </a:pPr>
            <a:fld id="{C721EF3B-8582-4A02-A82B-11DAB0CE9406}" type="slidenum">
              <a:rPr lang="ja-JP" altLang="en-US">
                <a:solidFill>
                  <a:prstClr val="black"/>
                </a:solidFill>
              </a:rPr>
              <a:pPr algn="r">
                <a:defRPr/>
              </a:pPr>
              <a:t>3</a:t>
            </a:fld>
            <a:endParaRPr lang="en-US" altLang="ja-JP" dirty="0">
              <a:solidFill>
                <a:prstClr val="black"/>
              </a:solidFill>
            </a:endParaRPr>
          </a:p>
        </p:txBody>
      </p:sp>
      <p:sp>
        <p:nvSpPr>
          <p:cNvPr id="5" name="タイトル 1"/>
          <p:cNvSpPr txBox="1">
            <a:spLocks/>
          </p:cNvSpPr>
          <p:nvPr/>
        </p:nvSpPr>
        <p:spPr bwMode="auto">
          <a:xfrm>
            <a:off x="742124" y="1059550"/>
            <a:ext cx="7662967" cy="26465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246" tIns="45622" rIns="91246" bIns="45622"/>
          <a:lstStyle>
            <a:lvl1pPr defTabSz="1273175" eaLnBrk="0" hangingPunct="0">
              <a:spcBef>
                <a:spcPct val="20000"/>
              </a:spcBef>
              <a:buChar char="•"/>
              <a:defRPr kumimoji="1" sz="43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1pPr>
            <a:lvl2pPr marL="1033463" indent="-393700" defTabSz="1273175" eaLnBrk="0" hangingPunct="0">
              <a:spcBef>
                <a:spcPct val="20000"/>
              </a:spcBef>
              <a:buChar char="–"/>
              <a:defRPr kumimoji="1" sz="41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2pPr>
            <a:lvl3pPr marL="1593850" indent="-314325" defTabSz="1273175" eaLnBrk="0" hangingPunct="0">
              <a:spcBef>
                <a:spcPct val="20000"/>
              </a:spcBef>
              <a:buChar char="•"/>
              <a:defRPr kumimoji="1" sz="34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3pPr>
            <a:lvl4pPr marL="2233613" indent="-312738" defTabSz="1273175" eaLnBrk="0" hangingPunct="0">
              <a:spcBef>
                <a:spcPct val="20000"/>
              </a:spcBef>
              <a:buChar char="–"/>
              <a:defRPr kumimoji="1" sz="27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4pPr>
            <a:lvl5pPr marL="2871788" indent="-312738" defTabSz="1273175" eaLnBrk="0" hangingPunct="0">
              <a:spcBef>
                <a:spcPct val="20000"/>
              </a:spcBef>
              <a:buChar char="»"/>
              <a:defRPr kumimoji="1" sz="27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5pPr>
            <a:lvl6pPr marL="3328988" indent="-312738" defTabSz="12731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7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6pPr>
            <a:lvl7pPr marL="3786188" indent="-312738" defTabSz="12731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7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7pPr>
            <a:lvl8pPr marL="4243388" indent="-312738" defTabSz="12731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7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8pPr>
            <a:lvl9pPr marL="4700588" indent="-312738" defTabSz="12731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7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9pPr>
          </a:lstStyle>
          <a:p>
            <a:pPr fontAlgn="base">
              <a:lnSpc>
                <a:spcPct val="120000"/>
              </a:lnSpc>
              <a:spcBef>
                <a:spcPct val="0"/>
              </a:spcBef>
              <a:buNone/>
              <a:defRPr/>
            </a:pPr>
            <a:r>
              <a:rPr lang="ja-JP" altLang="en-US" sz="2800" b="1" dirty="0">
                <a:solidFill>
                  <a:srgbClr val="14AAEB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 UI" panose="020B0604030504040204" pitchFamily="50" charset="-128"/>
              </a:rPr>
              <a:t>利用方法は下記がおすすめです。</a:t>
            </a:r>
            <a:endParaRPr lang="en-US" altLang="ja-JP" sz="2800" b="1" dirty="0">
              <a:solidFill>
                <a:srgbClr val="14AAEB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Meiryo UI" panose="020B0604030504040204" pitchFamily="50" charset="-128"/>
            </a:endParaRPr>
          </a:p>
          <a:p>
            <a:pPr marL="457200" indent="-457200" fontAlgn="base">
              <a:lnSpc>
                <a:spcPct val="120000"/>
              </a:lnSpc>
              <a:spcBef>
                <a:spcPts val="1200"/>
              </a:spcBef>
              <a:buFont typeface="Wingdings" panose="05000000000000000000" pitchFamily="2" charset="2"/>
              <a:buChar char="p"/>
              <a:defRPr/>
            </a:pPr>
            <a:r>
              <a:rPr lang="ja-JP" altLang="en-US" sz="2200" dirty="0" smtClean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 UI" panose="020B0604030504040204" pitchFamily="50" charset="-128"/>
              </a:rPr>
              <a:t> </a:t>
            </a:r>
            <a:r>
              <a:rPr lang="ja-JP" altLang="en-US" sz="220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 UI" panose="020B0604030504040204" pitchFamily="50" charset="-128"/>
              </a:rPr>
              <a:t>赤星（</a:t>
            </a:r>
            <a:r>
              <a:rPr lang="ja-JP" altLang="en-US" sz="22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 UI" panose="020B0604030504040204" pitchFamily="50" charset="-128"/>
              </a:rPr>
              <a:t>★</a:t>
            </a:r>
            <a:r>
              <a:rPr lang="ja-JP" altLang="en-US" sz="220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 UI" panose="020B0604030504040204" pitchFamily="50" charset="-128"/>
              </a:rPr>
              <a:t>）付スライド＝「お奨め」を使用する。</a:t>
            </a:r>
            <a:endParaRPr lang="en-US" altLang="ja-JP" sz="2200" dirty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Meiryo UI" panose="020B0604030504040204" pitchFamily="50" charset="-128"/>
            </a:endParaRPr>
          </a:p>
          <a:p>
            <a:pPr marL="457200" indent="-457200" fontAlgn="base">
              <a:lnSpc>
                <a:spcPct val="120000"/>
              </a:lnSpc>
              <a:spcBef>
                <a:spcPts val="1200"/>
              </a:spcBef>
              <a:buFont typeface="Wingdings" panose="05000000000000000000" pitchFamily="2" charset="2"/>
              <a:buChar char="p"/>
              <a:defRPr/>
            </a:pPr>
            <a:r>
              <a:rPr lang="ja-JP" altLang="en-US" sz="2200" dirty="0">
                <a:solidFill>
                  <a:srgbClr val="14AAEB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 UI" panose="020B0604030504040204" pitchFamily="50" charset="-128"/>
              </a:rPr>
              <a:t> </a:t>
            </a:r>
            <a:r>
              <a:rPr lang="ja-JP" altLang="en-US" sz="2200" dirty="0">
                <a:latin typeface="メイリオ" panose="020B0604030504040204" pitchFamily="50" charset="-128"/>
                <a:ea typeface="メイリオ" panose="020B0604030504040204" pitchFamily="50" charset="-128"/>
                <a:cs typeface="Meiryo UI" panose="020B0604030504040204" pitchFamily="50" charset="-128"/>
              </a:rPr>
              <a:t>教材は</a:t>
            </a:r>
            <a:r>
              <a:rPr lang="en-US" altLang="ja-JP" sz="2200" dirty="0">
                <a:latin typeface="メイリオ" panose="020B0604030504040204" pitchFamily="50" charset="-128"/>
                <a:ea typeface="メイリオ" panose="020B0604030504040204" pitchFamily="50" charset="-128"/>
                <a:cs typeface="Meiryo UI" panose="020B0604030504040204" pitchFamily="50" charset="-128"/>
              </a:rPr>
              <a:t>pdf</a:t>
            </a:r>
            <a:r>
              <a:rPr lang="ja-JP" altLang="en-US" sz="2200" dirty="0">
                <a:latin typeface="メイリオ" panose="020B0604030504040204" pitchFamily="50" charset="-128"/>
                <a:ea typeface="メイリオ" panose="020B0604030504040204" pitchFamily="50" charset="-128"/>
                <a:cs typeface="Meiryo UI" panose="020B0604030504040204" pitchFamily="50" charset="-128"/>
              </a:rPr>
              <a:t>のほか、パワーポイント形式でご提供しており、資料の抜粋や改変等も自由に行えます。</a:t>
            </a:r>
            <a:endParaRPr lang="en-US" altLang="ja-JP" sz="2200" dirty="0">
              <a:latin typeface="メイリオ" panose="020B0604030504040204" pitchFamily="50" charset="-128"/>
              <a:ea typeface="メイリオ" panose="020B0604030504040204" pitchFamily="50" charset="-128"/>
              <a:cs typeface="Meiryo UI" panose="020B0604030504040204" pitchFamily="50" charset="-128"/>
            </a:endParaRPr>
          </a:p>
          <a:p>
            <a:pPr marL="457200" indent="-457200" fontAlgn="base">
              <a:lnSpc>
                <a:spcPct val="120000"/>
              </a:lnSpc>
              <a:spcBef>
                <a:spcPts val="1200"/>
              </a:spcBef>
              <a:buFont typeface="Wingdings" panose="05000000000000000000" pitchFamily="2" charset="2"/>
              <a:buChar char="p"/>
              <a:defRPr/>
            </a:pPr>
            <a:r>
              <a:rPr lang="ja-JP" altLang="en-US" sz="2200" dirty="0">
                <a:solidFill>
                  <a:srgbClr val="14AAEB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 UI" panose="020B0604030504040204" pitchFamily="50" charset="-128"/>
              </a:rPr>
              <a:t> </a:t>
            </a:r>
            <a:r>
              <a:rPr lang="ja-JP" altLang="en-US" sz="2200" dirty="0">
                <a:latin typeface="メイリオ" panose="020B0604030504040204" pitchFamily="50" charset="-128"/>
                <a:ea typeface="メイリオ" panose="020B0604030504040204" pitchFamily="50" charset="-128"/>
                <a:cs typeface="Meiryo UI" panose="020B0604030504040204" pitchFamily="50" charset="-128"/>
              </a:rPr>
              <a:t>パワーポイント版には、ノート部分に説明を記載しています。</a:t>
            </a:r>
            <a:endParaRPr lang="en-US" altLang="ja-JP" sz="2200" dirty="0">
              <a:latin typeface="メイリオ" panose="020B0604030504040204" pitchFamily="50" charset="-128"/>
              <a:ea typeface="メイリオ" panose="020B0604030504040204" pitchFamily="50" charset="-128"/>
              <a:cs typeface="Meiryo UI" panose="020B0604030504040204" pitchFamily="50" charset="-128"/>
            </a:endParaRPr>
          </a:p>
          <a:p>
            <a:pPr marL="457200" indent="-457200" fontAlgn="base">
              <a:lnSpc>
                <a:spcPct val="120000"/>
              </a:lnSpc>
              <a:spcBef>
                <a:spcPts val="1200"/>
              </a:spcBef>
              <a:buFont typeface="Wingdings" panose="05000000000000000000" pitchFamily="2" charset="2"/>
              <a:buChar char="p"/>
              <a:defRPr/>
            </a:pPr>
            <a:r>
              <a:rPr lang="en-US" altLang="ja-JP" sz="2200" dirty="0">
                <a:solidFill>
                  <a:srgbClr val="14AAEB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 UI" panose="020B0604030504040204" pitchFamily="50" charset="-128"/>
              </a:rPr>
              <a:t> </a:t>
            </a:r>
            <a:r>
              <a:rPr lang="ja-JP" altLang="en-US" sz="22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Meiryo UI" panose="020B0604030504040204" pitchFamily="50" charset="-128"/>
              </a:rPr>
              <a:t>「</a:t>
            </a:r>
            <a:r>
              <a:rPr lang="en-US" altLang="ja-JP" sz="22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Meiryo UI" panose="020B0604030504040204" pitchFamily="50" charset="-128"/>
              </a:rPr>
              <a:t>4</a:t>
            </a:r>
            <a:r>
              <a:rPr lang="ja-JP" altLang="en-US" sz="2200" dirty="0">
                <a:latin typeface="メイリオ" panose="020B0604030504040204" pitchFamily="50" charset="-128"/>
                <a:ea typeface="メイリオ" panose="020B0604030504040204" pitchFamily="50" charset="-128"/>
                <a:cs typeface="Meiryo UI" panose="020B0604030504040204" pitchFamily="50" charset="-128"/>
              </a:rPr>
              <a:t>章：貯める・</a:t>
            </a:r>
            <a:r>
              <a:rPr lang="ja-JP" altLang="en-US" sz="22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Meiryo UI" panose="020B0604030504040204" pitchFamily="50" charset="-128"/>
              </a:rPr>
              <a:t>増やす」に</a:t>
            </a:r>
            <a:r>
              <a:rPr lang="ja-JP" altLang="en-US" sz="2200" dirty="0">
                <a:latin typeface="メイリオ" panose="020B0604030504040204" pitchFamily="50" charset="-128"/>
                <a:ea typeface="メイリオ" panose="020B0604030504040204" pitchFamily="50" charset="-128"/>
                <a:cs typeface="Meiryo UI" panose="020B0604030504040204" pitchFamily="50" charset="-128"/>
              </a:rPr>
              <a:t>ついて</a:t>
            </a:r>
            <a:r>
              <a:rPr lang="ja-JP" altLang="en-US" sz="22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Meiryo UI" panose="020B0604030504040204" pitchFamily="50" charset="-128"/>
              </a:rPr>
              <a:t>は、投資の基本的な考え方の一つである長期</a:t>
            </a:r>
            <a:r>
              <a:rPr lang="ja-JP" altLang="en-US" sz="2200" dirty="0">
                <a:latin typeface="メイリオ" panose="020B0604030504040204" pitchFamily="50" charset="-128"/>
                <a:ea typeface="メイリオ" panose="020B0604030504040204" pitchFamily="50" charset="-128"/>
                <a:cs typeface="Meiryo UI" panose="020B0604030504040204" pitchFamily="50" charset="-128"/>
              </a:rPr>
              <a:t>積立分散投資</a:t>
            </a:r>
            <a:r>
              <a:rPr lang="ja-JP" altLang="en-US" sz="22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Meiryo UI" panose="020B0604030504040204" pitchFamily="50" charset="-128"/>
              </a:rPr>
              <a:t>や、</a:t>
            </a:r>
            <a:r>
              <a:rPr lang="en-US" altLang="ja-JP" sz="22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Meiryo UI" panose="020B0604030504040204" pitchFamily="50" charset="-128"/>
              </a:rPr>
              <a:t>NISA</a:t>
            </a:r>
            <a:r>
              <a:rPr lang="ja-JP" altLang="en-US" sz="22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Meiryo UI" panose="020B0604030504040204" pitchFamily="50" charset="-128"/>
              </a:rPr>
              <a:t>等の非課税制度の</a:t>
            </a:r>
            <a:r>
              <a:rPr lang="ja-JP" altLang="en-US" sz="2200" dirty="0">
                <a:latin typeface="メイリオ" panose="020B0604030504040204" pitchFamily="50" charset="-128"/>
                <a:ea typeface="メイリオ" panose="020B0604030504040204" pitchFamily="50" charset="-128"/>
                <a:cs typeface="Meiryo UI" panose="020B0604030504040204" pitchFamily="50" charset="-128"/>
              </a:rPr>
              <a:t>資料等を追加</a:t>
            </a:r>
            <a:r>
              <a:rPr lang="ja-JP" altLang="en-US" sz="22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Meiryo UI" panose="020B0604030504040204" pitchFamily="50" charset="-128"/>
              </a:rPr>
              <a:t>した、「</a:t>
            </a:r>
            <a:r>
              <a:rPr lang="ja-JP" altLang="en-US" sz="2200" dirty="0">
                <a:latin typeface="メイリオ" panose="020B0604030504040204" pitchFamily="50" charset="-128"/>
                <a:ea typeface="メイリオ" panose="020B0604030504040204" pitchFamily="50" charset="-128"/>
                <a:cs typeface="Meiryo UI" panose="020B0604030504040204" pitchFamily="50" charset="-128"/>
              </a:rPr>
              <a:t>応用編」も作成しています。資産形成について、時間をかけてより詳しく取り扱う場合には、「応用編」をご利用ください。</a:t>
            </a:r>
            <a:endParaRPr lang="en-US" altLang="ja-JP" sz="2200" dirty="0">
              <a:latin typeface="メイリオ" panose="020B0604030504040204" pitchFamily="50" charset="-128"/>
              <a:ea typeface="メイリオ" panose="020B0604030504040204" pitchFamily="50" charset="-128"/>
              <a:cs typeface="Meiryo UI" panose="020B0604030504040204" pitchFamily="50" charset="-128"/>
            </a:endParaRPr>
          </a:p>
          <a:p>
            <a:pPr fontAlgn="base">
              <a:lnSpc>
                <a:spcPct val="120000"/>
              </a:lnSpc>
              <a:spcBef>
                <a:spcPts val="1200"/>
              </a:spcBef>
              <a:buNone/>
              <a:defRPr/>
            </a:pPr>
            <a:endParaRPr lang="en-US" altLang="ja-JP" sz="2400" dirty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Meiryo UI" panose="020B0604030504040204" pitchFamily="50" charset="-128"/>
            </a:endParaRPr>
          </a:p>
          <a:p>
            <a:pPr fontAlgn="base">
              <a:lnSpc>
                <a:spcPct val="120000"/>
              </a:lnSpc>
              <a:spcBef>
                <a:spcPts val="1200"/>
              </a:spcBef>
              <a:buNone/>
              <a:defRPr/>
            </a:pPr>
            <a:endParaRPr lang="ja-JP" altLang="en-US" sz="2600" dirty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51751806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565</Words>
  <Application>Microsoft Office PowerPoint</Application>
  <PresentationFormat>画面に合わせる (4:3)</PresentationFormat>
  <Paragraphs>39</Paragraphs>
  <Slides>3</Slides>
  <Notes>3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8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3</vt:i4>
      </vt:variant>
    </vt:vector>
  </HeadingPairs>
  <TitlesOfParts>
    <vt:vector size="12" baseType="lpstr">
      <vt:lpstr>HGPｺﾞｼｯｸM</vt:lpstr>
      <vt:lpstr>Meiryo UI</vt:lpstr>
      <vt:lpstr>ＭＳ Ｐゴシック</vt:lpstr>
      <vt:lpstr>メイリオ</vt:lpstr>
      <vt:lpstr>游ゴシック</vt:lpstr>
      <vt:lpstr>Arial</vt:lpstr>
      <vt:lpstr>Calibri</vt:lpstr>
      <vt:lpstr>Wingdings</vt:lpstr>
      <vt:lpstr>Office ​​テーマ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2023-05-31T02:30:21Z</dcterms:created>
  <dcterms:modified xsi:type="dcterms:W3CDTF">2023-05-31T02:30:33Z</dcterms:modified>
</cp:coreProperties>
</file>