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1"/>
  </p:sldMasterIdLst>
  <p:notesMasterIdLst>
    <p:notesMasterId r:id="rId6"/>
  </p:notesMasterIdLst>
  <p:sldIdLst>
    <p:sldId id="428" r:id="rId2"/>
    <p:sldId id="308" r:id="rId3"/>
    <p:sldId id="304" r:id="rId4"/>
    <p:sldId id="429" r:id="rId5"/>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CCCCFF"/>
    <a:srgbClr val="CC99FF"/>
    <a:srgbClr val="FF5050"/>
    <a:srgbClr val="FF0000"/>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957766-E9B5-47CB-9CB4-EBA52A4BF153}" v="4" dt="2024-03-14T02:22:59.5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24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田 侑亮" userId="afd94582-d672-4850-a607-79615649df13" providerId="ADAL" clId="{2C957766-E9B5-47CB-9CB4-EBA52A4BF153}"/>
    <pc:docChg chg="addSld delSld modSld">
      <pc:chgData name="山田 侑亮" userId="afd94582-d672-4850-a607-79615649df13" providerId="ADAL" clId="{2C957766-E9B5-47CB-9CB4-EBA52A4BF153}" dt="2024-03-14T02:22:59.573" v="7"/>
      <pc:docMkLst>
        <pc:docMk/>
      </pc:docMkLst>
      <pc:sldChg chg="del">
        <pc:chgData name="山田 侑亮" userId="afd94582-d672-4850-a607-79615649df13" providerId="ADAL" clId="{2C957766-E9B5-47CB-9CB4-EBA52A4BF153}" dt="2024-03-14T02:19:21.141" v="0" actId="2696"/>
        <pc:sldMkLst>
          <pc:docMk/>
          <pc:sldMk cId="3383846027" sldId="264"/>
        </pc:sldMkLst>
      </pc:sldChg>
      <pc:sldChg chg="del">
        <pc:chgData name="山田 侑亮" userId="afd94582-d672-4850-a607-79615649df13" providerId="ADAL" clId="{2C957766-E9B5-47CB-9CB4-EBA52A4BF153}" dt="2024-03-14T02:19:21.141" v="0" actId="2696"/>
        <pc:sldMkLst>
          <pc:docMk/>
          <pc:sldMk cId="3314187010" sldId="267"/>
        </pc:sldMkLst>
      </pc:sldChg>
      <pc:sldChg chg="del">
        <pc:chgData name="山田 侑亮" userId="afd94582-d672-4850-a607-79615649df13" providerId="ADAL" clId="{2C957766-E9B5-47CB-9CB4-EBA52A4BF153}" dt="2024-03-14T02:19:21.141" v="0" actId="2696"/>
        <pc:sldMkLst>
          <pc:docMk/>
          <pc:sldMk cId="3660574115" sldId="268"/>
        </pc:sldMkLst>
      </pc:sldChg>
      <pc:sldChg chg="del">
        <pc:chgData name="山田 侑亮" userId="afd94582-d672-4850-a607-79615649df13" providerId="ADAL" clId="{2C957766-E9B5-47CB-9CB4-EBA52A4BF153}" dt="2024-03-14T02:19:21.141" v="0" actId="2696"/>
        <pc:sldMkLst>
          <pc:docMk/>
          <pc:sldMk cId="482549918" sldId="269"/>
        </pc:sldMkLst>
      </pc:sldChg>
      <pc:sldChg chg="del">
        <pc:chgData name="山田 侑亮" userId="afd94582-d672-4850-a607-79615649df13" providerId="ADAL" clId="{2C957766-E9B5-47CB-9CB4-EBA52A4BF153}" dt="2024-03-14T02:19:21.141" v="0" actId="2696"/>
        <pc:sldMkLst>
          <pc:docMk/>
          <pc:sldMk cId="3508293814" sldId="270"/>
        </pc:sldMkLst>
      </pc:sldChg>
      <pc:sldChg chg="del">
        <pc:chgData name="山田 侑亮" userId="afd94582-d672-4850-a607-79615649df13" providerId="ADAL" clId="{2C957766-E9B5-47CB-9CB4-EBA52A4BF153}" dt="2024-03-14T02:19:21.141" v="0" actId="2696"/>
        <pc:sldMkLst>
          <pc:docMk/>
          <pc:sldMk cId="2467646722" sldId="272"/>
        </pc:sldMkLst>
      </pc:sldChg>
      <pc:sldChg chg="del">
        <pc:chgData name="山田 侑亮" userId="afd94582-d672-4850-a607-79615649df13" providerId="ADAL" clId="{2C957766-E9B5-47CB-9CB4-EBA52A4BF153}" dt="2024-03-14T02:19:21.141" v="0" actId="2696"/>
        <pc:sldMkLst>
          <pc:docMk/>
          <pc:sldMk cId="1584470078" sldId="273"/>
        </pc:sldMkLst>
      </pc:sldChg>
      <pc:sldChg chg="del">
        <pc:chgData name="山田 侑亮" userId="afd94582-d672-4850-a607-79615649df13" providerId="ADAL" clId="{2C957766-E9B5-47CB-9CB4-EBA52A4BF153}" dt="2024-03-14T02:19:21.141" v="0" actId="2696"/>
        <pc:sldMkLst>
          <pc:docMk/>
          <pc:sldMk cId="2161401639" sldId="274"/>
        </pc:sldMkLst>
      </pc:sldChg>
      <pc:sldChg chg="del">
        <pc:chgData name="山田 侑亮" userId="afd94582-d672-4850-a607-79615649df13" providerId="ADAL" clId="{2C957766-E9B5-47CB-9CB4-EBA52A4BF153}" dt="2024-03-14T02:19:21.141" v="0" actId="2696"/>
        <pc:sldMkLst>
          <pc:docMk/>
          <pc:sldMk cId="3285219834" sldId="276"/>
        </pc:sldMkLst>
      </pc:sldChg>
      <pc:sldChg chg="del">
        <pc:chgData name="山田 侑亮" userId="afd94582-d672-4850-a607-79615649df13" providerId="ADAL" clId="{2C957766-E9B5-47CB-9CB4-EBA52A4BF153}" dt="2024-03-14T02:19:21.141" v="0" actId="2696"/>
        <pc:sldMkLst>
          <pc:docMk/>
          <pc:sldMk cId="3912175358" sldId="277"/>
        </pc:sldMkLst>
      </pc:sldChg>
      <pc:sldChg chg="del">
        <pc:chgData name="山田 侑亮" userId="afd94582-d672-4850-a607-79615649df13" providerId="ADAL" clId="{2C957766-E9B5-47CB-9CB4-EBA52A4BF153}" dt="2024-03-14T02:19:21.141" v="0" actId="2696"/>
        <pc:sldMkLst>
          <pc:docMk/>
          <pc:sldMk cId="2497003442" sldId="278"/>
        </pc:sldMkLst>
      </pc:sldChg>
      <pc:sldChg chg="del">
        <pc:chgData name="山田 侑亮" userId="afd94582-d672-4850-a607-79615649df13" providerId="ADAL" clId="{2C957766-E9B5-47CB-9CB4-EBA52A4BF153}" dt="2024-03-14T02:19:21.141" v="0" actId="2696"/>
        <pc:sldMkLst>
          <pc:docMk/>
          <pc:sldMk cId="853165556" sldId="281"/>
        </pc:sldMkLst>
      </pc:sldChg>
      <pc:sldChg chg="del">
        <pc:chgData name="山田 侑亮" userId="afd94582-d672-4850-a607-79615649df13" providerId="ADAL" clId="{2C957766-E9B5-47CB-9CB4-EBA52A4BF153}" dt="2024-03-14T02:19:21.141" v="0" actId="2696"/>
        <pc:sldMkLst>
          <pc:docMk/>
          <pc:sldMk cId="937910350" sldId="282"/>
        </pc:sldMkLst>
      </pc:sldChg>
      <pc:sldChg chg="del">
        <pc:chgData name="山田 侑亮" userId="afd94582-d672-4850-a607-79615649df13" providerId="ADAL" clId="{2C957766-E9B5-47CB-9CB4-EBA52A4BF153}" dt="2024-03-14T02:19:21.141" v="0" actId="2696"/>
        <pc:sldMkLst>
          <pc:docMk/>
          <pc:sldMk cId="3765157518" sldId="284"/>
        </pc:sldMkLst>
      </pc:sldChg>
      <pc:sldChg chg="del">
        <pc:chgData name="山田 侑亮" userId="afd94582-d672-4850-a607-79615649df13" providerId="ADAL" clId="{2C957766-E9B5-47CB-9CB4-EBA52A4BF153}" dt="2024-03-14T02:19:21.141" v="0" actId="2696"/>
        <pc:sldMkLst>
          <pc:docMk/>
          <pc:sldMk cId="2175753438" sldId="285"/>
        </pc:sldMkLst>
      </pc:sldChg>
      <pc:sldChg chg="del">
        <pc:chgData name="山田 侑亮" userId="afd94582-d672-4850-a607-79615649df13" providerId="ADAL" clId="{2C957766-E9B5-47CB-9CB4-EBA52A4BF153}" dt="2024-03-14T02:19:21.141" v="0" actId="2696"/>
        <pc:sldMkLst>
          <pc:docMk/>
          <pc:sldMk cId="4040597220" sldId="286"/>
        </pc:sldMkLst>
      </pc:sldChg>
      <pc:sldChg chg="del">
        <pc:chgData name="山田 侑亮" userId="afd94582-d672-4850-a607-79615649df13" providerId="ADAL" clId="{2C957766-E9B5-47CB-9CB4-EBA52A4BF153}" dt="2024-03-14T02:19:21.141" v="0" actId="2696"/>
        <pc:sldMkLst>
          <pc:docMk/>
          <pc:sldMk cId="688035531" sldId="287"/>
        </pc:sldMkLst>
      </pc:sldChg>
      <pc:sldChg chg="del">
        <pc:chgData name="山田 侑亮" userId="afd94582-d672-4850-a607-79615649df13" providerId="ADAL" clId="{2C957766-E9B5-47CB-9CB4-EBA52A4BF153}" dt="2024-03-14T02:19:21.141" v="0" actId="2696"/>
        <pc:sldMkLst>
          <pc:docMk/>
          <pc:sldMk cId="1137143319" sldId="288"/>
        </pc:sldMkLst>
      </pc:sldChg>
      <pc:sldChg chg="del">
        <pc:chgData name="山田 侑亮" userId="afd94582-d672-4850-a607-79615649df13" providerId="ADAL" clId="{2C957766-E9B5-47CB-9CB4-EBA52A4BF153}" dt="2024-03-14T02:19:21.141" v="0" actId="2696"/>
        <pc:sldMkLst>
          <pc:docMk/>
          <pc:sldMk cId="1116811024" sldId="289"/>
        </pc:sldMkLst>
      </pc:sldChg>
      <pc:sldChg chg="del">
        <pc:chgData name="山田 侑亮" userId="afd94582-d672-4850-a607-79615649df13" providerId="ADAL" clId="{2C957766-E9B5-47CB-9CB4-EBA52A4BF153}" dt="2024-03-14T02:19:21.141" v="0" actId="2696"/>
        <pc:sldMkLst>
          <pc:docMk/>
          <pc:sldMk cId="1177887613" sldId="290"/>
        </pc:sldMkLst>
      </pc:sldChg>
      <pc:sldChg chg="del">
        <pc:chgData name="山田 侑亮" userId="afd94582-d672-4850-a607-79615649df13" providerId="ADAL" clId="{2C957766-E9B5-47CB-9CB4-EBA52A4BF153}" dt="2024-03-14T02:19:21.141" v="0" actId="2696"/>
        <pc:sldMkLst>
          <pc:docMk/>
          <pc:sldMk cId="2334159620" sldId="293"/>
        </pc:sldMkLst>
      </pc:sldChg>
      <pc:sldChg chg="del">
        <pc:chgData name="山田 侑亮" userId="afd94582-d672-4850-a607-79615649df13" providerId="ADAL" clId="{2C957766-E9B5-47CB-9CB4-EBA52A4BF153}" dt="2024-03-14T02:19:21.141" v="0" actId="2696"/>
        <pc:sldMkLst>
          <pc:docMk/>
          <pc:sldMk cId="2694364216" sldId="294"/>
        </pc:sldMkLst>
      </pc:sldChg>
      <pc:sldChg chg="del">
        <pc:chgData name="山田 侑亮" userId="afd94582-d672-4850-a607-79615649df13" providerId="ADAL" clId="{2C957766-E9B5-47CB-9CB4-EBA52A4BF153}" dt="2024-03-14T02:19:21.141" v="0" actId="2696"/>
        <pc:sldMkLst>
          <pc:docMk/>
          <pc:sldMk cId="596475237" sldId="295"/>
        </pc:sldMkLst>
      </pc:sldChg>
      <pc:sldChg chg="del">
        <pc:chgData name="山田 侑亮" userId="afd94582-d672-4850-a607-79615649df13" providerId="ADAL" clId="{2C957766-E9B5-47CB-9CB4-EBA52A4BF153}" dt="2024-03-14T02:19:21.141" v="0" actId="2696"/>
        <pc:sldMkLst>
          <pc:docMk/>
          <pc:sldMk cId="2459427736" sldId="296"/>
        </pc:sldMkLst>
      </pc:sldChg>
      <pc:sldChg chg="del">
        <pc:chgData name="山田 侑亮" userId="afd94582-d672-4850-a607-79615649df13" providerId="ADAL" clId="{2C957766-E9B5-47CB-9CB4-EBA52A4BF153}" dt="2024-03-14T02:19:21.141" v="0" actId="2696"/>
        <pc:sldMkLst>
          <pc:docMk/>
          <pc:sldMk cId="765451044" sldId="297"/>
        </pc:sldMkLst>
      </pc:sldChg>
      <pc:sldChg chg="del">
        <pc:chgData name="山田 侑亮" userId="afd94582-d672-4850-a607-79615649df13" providerId="ADAL" clId="{2C957766-E9B5-47CB-9CB4-EBA52A4BF153}" dt="2024-03-14T02:19:21.141" v="0" actId="2696"/>
        <pc:sldMkLst>
          <pc:docMk/>
          <pc:sldMk cId="2700431337" sldId="298"/>
        </pc:sldMkLst>
      </pc:sldChg>
      <pc:sldChg chg="del">
        <pc:chgData name="山田 侑亮" userId="afd94582-d672-4850-a607-79615649df13" providerId="ADAL" clId="{2C957766-E9B5-47CB-9CB4-EBA52A4BF153}" dt="2024-03-14T02:19:21.141" v="0" actId="2696"/>
        <pc:sldMkLst>
          <pc:docMk/>
          <pc:sldMk cId="2547286988" sldId="299"/>
        </pc:sldMkLst>
      </pc:sldChg>
      <pc:sldChg chg="add del">
        <pc:chgData name="山田 侑亮" userId="afd94582-d672-4850-a607-79615649df13" providerId="ADAL" clId="{2C957766-E9B5-47CB-9CB4-EBA52A4BF153}" dt="2024-03-14T02:21:56.991" v="5" actId="2696"/>
        <pc:sldMkLst>
          <pc:docMk/>
          <pc:sldMk cId="4126408689" sldId="300"/>
        </pc:sldMkLst>
      </pc:sldChg>
      <pc:sldChg chg="del">
        <pc:chgData name="山田 侑亮" userId="afd94582-d672-4850-a607-79615649df13" providerId="ADAL" clId="{2C957766-E9B5-47CB-9CB4-EBA52A4BF153}" dt="2024-03-14T02:19:21.141" v="0" actId="2696"/>
        <pc:sldMkLst>
          <pc:docMk/>
          <pc:sldMk cId="4127007880" sldId="301"/>
        </pc:sldMkLst>
      </pc:sldChg>
      <pc:sldChg chg="del">
        <pc:chgData name="山田 侑亮" userId="afd94582-d672-4850-a607-79615649df13" providerId="ADAL" clId="{2C957766-E9B5-47CB-9CB4-EBA52A4BF153}" dt="2024-03-14T02:19:21.141" v="0" actId="2696"/>
        <pc:sldMkLst>
          <pc:docMk/>
          <pc:sldMk cId="1830469264" sldId="302"/>
        </pc:sldMkLst>
      </pc:sldChg>
      <pc:sldChg chg="del">
        <pc:chgData name="山田 侑亮" userId="afd94582-d672-4850-a607-79615649df13" providerId="ADAL" clId="{2C957766-E9B5-47CB-9CB4-EBA52A4BF153}" dt="2024-03-14T02:19:29.296" v="1" actId="2696"/>
        <pc:sldMkLst>
          <pc:docMk/>
          <pc:sldMk cId="2857755882" sldId="307"/>
        </pc:sldMkLst>
      </pc:sldChg>
      <pc:sldChg chg="del">
        <pc:chgData name="山田 侑亮" userId="afd94582-d672-4850-a607-79615649df13" providerId="ADAL" clId="{2C957766-E9B5-47CB-9CB4-EBA52A4BF153}" dt="2024-03-14T02:19:29.296" v="1" actId="2696"/>
        <pc:sldMkLst>
          <pc:docMk/>
          <pc:sldMk cId="854869769" sldId="309"/>
        </pc:sldMkLst>
      </pc:sldChg>
      <pc:sldChg chg="del">
        <pc:chgData name="山田 侑亮" userId="afd94582-d672-4850-a607-79615649df13" providerId="ADAL" clId="{2C957766-E9B5-47CB-9CB4-EBA52A4BF153}" dt="2024-03-14T02:19:21.141" v="0" actId="2696"/>
        <pc:sldMkLst>
          <pc:docMk/>
          <pc:sldMk cId="1877397596" sldId="310"/>
        </pc:sldMkLst>
      </pc:sldChg>
      <pc:sldChg chg="del">
        <pc:chgData name="山田 侑亮" userId="afd94582-d672-4850-a607-79615649df13" providerId="ADAL" clId="{2C957766-E9B5-47CB-9CB4-EBA52A4BF153}" dt="2024-03-14T02:19:29.296" v="1" actId="2696"/>
        <pc:sldMkLst>
          <pc:docMk/>
          <pc:sldMk cId="1174712537" sldId="311"/>
        </pc:sldMkLst>
      </pc:sldChg>
      <pc:sldChg chg="add">
        <pc:chgData name="山田 侑亮" userId="afd94582-d672-4850-a607-79615649df13" providerId="ADAL" clId="{2C957766-E9B5-47CB-9CB4-EBA52A4BF153}" dt="2024-03-14T02:22:59.573" v="7"/>
        <pc:sldMkLst>
          <pc:docMk/>
          <pc:sldMk cId="827323640" sldId="428"/>
        </pc:sldMkLst>
      </pc:sldChg>
      <pc:sldChg chg="add del">
        <pc:chgData name="山田 侑亮" userId="afd94582-d672-4850-a607-79615649df13" providerId="ADAL" clId="{2C957766-E9B5-47CB-9CB4-EBA52A4BF153}" dt="2024-03-14T02:22:57.565" v="6" actId="2696"/>
        <pc:sldMkLst>
          <pc:docMk/>
          <pc:sldMk cId="1054422750" sldId="428"/>
        </pc:sldMkLst>
      </pc:sldChg>
      <pc:sldChg chg="add">
        <pc:chgData name="山田 侑亮" userId="afd94582-d672-4850-a607-79615649df13" providerId="ADAL" clId="{2C957766-E9B5-47CB-9CB4-EBA52A4BF153}" dt="2024-03-14T02:21:53.476" v="4"/>
        <pc:sldMkLst>
          <pc:docMk/>
          <pc:sldMk cId="1994697238" sldId="429"/>
        </pc:sldMkLst>
      </pc:sldChg>
      <pc:sldMasterChg chg="delSldLayout">
        <pc:chgData name="山田 侑亮" userId="afd94582-d672-4850-a607-79615649df13" providerId="ADAL" clId="{2C957766-E9B5-47CB-9CB4-EBA52A4BF153}" dt="2024-03-14T02:19:29.296" v="1" actId="2696"/>
        <pc:sldMasterMkLst>
          <pc:docMk/>
          <pc:sldMasterMk cId="2431790318" sldId="2147483684"/>
        </pc:sldMasterMkLst>
        <pc:sldLayoutChg chg="del">
          <pc:chgData name="山田 侑亮" userId="afd94582-d672-4850-a607-79615649df13" providerId="ADAL" clId="{2C957766-E9B5-47CB-9CB4-EBA52A4BF153}" dt="2024-03-14T02:19:29.296" v="1" actId="2696"/>
          <pc:sldLayoutMkLst>
            <pc:docMk/>
            <pc:sldMasterMk cId="2431790318" sldId="2147483684"/>
            <pc:sldLayoutMk cId="1957539555" sldId="2147483697"/>
          </pc:sldLayoutMkLst>
        </pc:sldLayoutChg>
      </pc:sldMasterChg>
    </pc:docChg>
  </pc:docChgLst>
  <pc:docChgLst>
    <pc:chgData name="石塚綾加" userId="d1b78edf-ea70-4540-9ff2-6ebc5def86ad" providerId="ADAL" clId="{4C736219-4644-4602-9A7A-F431C4D9CB03}"/>
    <pc:docChg chg="undo custSel modSld">
      <pc:chgData name="石塚綾加" userId="d1b78edf-ea70-4540-9ff2-6ebc5def86ad" providerId="ADAL" clId="{4C736219-4644-4602-9A7A-F431C4D9CB03}" dt="2024-03-14T08:42:19.877" v="5"/>
      <pc:docMkLst>
        <pc:docMk/>
      </pc:docMkLst>
      <pc:sldChg chg="addSp delSp modSp mod">
        <pc:chgData name="石塚綾加" userId="d1b78edf-ea70-4540-9ff2-6ebc5def86ad" providerId="ADAL" clId="{4C736219-4644-4602-9A7A-F431C4D9CB03}" dt="2024-03-14T08:42:19.877" v="5"/>
        <pc:sldMkLst>
          <pc:docMk/>
          <pc:sldMk cId="827323640" sldId="428"/>
        </pc:sldMkLst>
        <pc:spChg chg="add mod">
          <ac:chgData name="石塚綾加" userId="d1b78edf-ea70-4540-9ff2-6ebc5def86ad" providerId="ADAL" clId="{4C736219-4644-4602-9A7A-F431C4D9CB03}" dt="2024-03-14T08:41:52.477" v="2"/>
          <ac:spMkLst>
            <pc:docMk/>
            <pc:sldMk cId="827323640" sldId="428"/>
            <ac:spMk id="3" creationId="{2FE1DEF9-F595-AE15-01EB-4166B6DF4F84}"/>
          </ac:spMkLst>
        </pc:spChg>
        <pc:spChg chg="add del">
          <ac:chgData name="石塚綾加" userId="d1b78edf-ea70-4540-9ff2-6ebc5def86ad" providerId="ADAL" clId="{4C736219-4644-4602-9A7A-F431C4D9CB03}" dt="2024-03-14T08:42:19.542" v="4" actId="478"/>
          <ac:spMkLst>
            <pc:docMk/>
            <pc:sldMk cId="827323640" sldId="428"/>
            <ac:spMk id="4" creationId="{F28ED6B5-2717-5D78-A4DA-E0D1167844D6}"/>
          </ac:spMkLst>
        </pc:spChg>
        <pc:spChg chg="add mod">
          <ac:chgData name="石塚綾加" userId="d1b78edf-ea70-4540-9ff2-6ebc5def86ad" providerId="ADAL" clId="{4C736219-4644-4602-9A7A-F431C4D9CB03}" dt="2024-03-14T08:42:19.877" v="5"/>
          <ac:spMkLst>
            <pc:docMk/>
            <pc:sldMk cId="827323640" sldId="428"/>
            <ac:spMk id="5" creationId="{FCAF0AA8-244B-9CBD-BD83-643FDE6F8AD8}"/>
          </ac:spMkLst>
        </pc:spChg>
      </pc:sldChg>
    </pc:docChg>
  </pc:docChgLst>
  <pc:docChgLst>
    <pc:chgData name="山田 侑亮" userId="afd94582-d672-4850-a607-79615649df13" providerId="ADAL" clId="{7D84C793-E044-4223-94E1-1E566F375653}"/>
    <pc:docChg chg="custSel modSld">
      <pc:chgData name="山田 侑亮" userId="afd94582-d672-4850-a607-79615649df13" providerId="ADAL" clId="{7D84C793-E044-4223-94E1-1E566F375653}" dt="2024-03-14T06:14:13.233" v="5" actId="20577"/>
      <pc:docMkLst>
        <pc:docMk/>
      </pc:docMkLst>
      <pc:sldChg chg="modSp mod">
        <pc:chgData name="山田 侑亮" userId="afd94582-d672-4850-a607-79615649df13" providerId="ADAL" clId="{7D84C793-E044-4223-94E1-1E566F375653}" dt="2024-03-14T06:14:13.233" v="5" actId="20577"/>
        <pc:sldMkLst>
          <pc:docMk/>
          <pc:sldMk cId="3306873845" sldId="304"/>
        </pc:sldMkLst>
        <pc:spChg chg="mod">
          <ac:chgData name="山田 侑亮" userId="afd94582-d672-4850-a607-79615649df13" providerId="ADAL" clId="{7D84C793-E044-4223-94E1-1E566F375653}" dt="2024-03-14T06:14:13.233" v="5" actId="20577"/>
          <ac:spMkLst>
            <pc:docMk/>
            <pc:sldMk cId="3306873845" sldId="304"/>
            <ac:spMk id="2" creationId="{00000000-0000-0000-0000-000000000000}"/>
          </ac:spMkLst>
        </pc:spChg>
      </pc:sldChg>
      <pc:sldChg chg="modSp mod">
        <pc:chgData name="山田 侑亮" userId="afd94582-d672-4850-a607-79615649df13" providerId="ADAL" clId="{7D84C793-E044-4223-94E1-1E566F375653}" dt="2024-03-14T06:14:08.743" v="2" actId="20577"/>
        <pc:sldMkLst>
          <pc:docMk/>
          <pc:sldMk cId="3356130321" sldId="308"/>
        </pc:sldMkLst>
        <pc:spChg chg="mod">
          <ac:chgData name="山田 侑亮" userId="afd94582-d672-4850-a607-79615649df13" providerId="ADAL" clId="{7D84C793-E044-4223-94E1-1E566F375653}" dt="2024-03-14T06:14:08.743" v="2" actId="20577"/>
          <ac:spMkLst>
            <pc:docMk/>
            <pc:sldMk cId="3356130321" sldId="30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62713A9E-E5D6-4054-85F6-8F120B547E14}" type="datetimeFigureOut">
              <a:rPr kumimoji="1" lang="ja-JP" altLang="en-US" smtClean="0"/>
              <a:t>2024/3/25</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CD78FFE-2A88-4DE2-BA27-7FAC2AD57C6F}" type="slidenum">
              <a:rPr kumimoji="1" lang="ja-JP" altLang="en-US" smtClean="0"/>
              <a:t>‹#›</a:t>
            </a:fld>
            <a:endParaRPr kumimoji="1" lang="ja-JP" altLang="en-US"/>
          </a:p>
        </p:txBody>
      </p:sp>
    </p:spTree>
    <p:extLst>
      <p:ext uri="{BB962C8B-B14F-4D97-AF65-F5344CB8AC3E}">
        <p14:creationId xmlns:p14="http://schemas.microsoft.com/office/powerpoint/2010/main" val="25104463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7ED65-61E9-013E-667F-EAC4368043A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88B5B0E-78DE-74F4-21CF-CA72ACBCE46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2134BD9-224E-7499-057E-904B5F47458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60B28CB-CD82-C55A-F3E9-AC0BE9D38A7A}"/>
              </a:ext>
            </a:extLst>
          </p:cNvPr>
          <p:cNvSpPr>
            <a:spLocks noGrp="1"/>
          </p:cNvSpPr>
          <p:nvPr>
            <p:ph type="sldNum" sz="quarter" idx="5"/>
          </p:nvPr>
        </p:nvSpPr>
        <p:spPr/>
        <p:txBody>
          <a:bodyPr/>
          <a:lstStyle/>
          <a:p>
            <a:fld id="{B4754AF3-11AD-4DEF-A075-341F0C8AC012}" type="slidenum">
              <a:rPr kumimoji="1" lang="ja-JP" altLang="en-US" smtClean="0"/>
              <a:t>0</a:t>
            </a:fld>
            <a:endParaRPr kumimoji="1" lang="ja-JP" altLang="en-US"/>
          </a:p>
        </p:txBody>
      </p:sp>
    </p:spTree>
    <p:extLst>
      <p:ext uri="{BB962C8B-B14F-4D97-AF65-F5344CB8AC3E}">
        <p14:creationId xmlns:p14="http://schemas.microsoft.com/office/powerpoint/2010/main" val="729883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539085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24735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950645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endParaRPr kumimoji="1" lang="ja-JP" altLang="en-US"/>
          </a:p>
        </p:txBody>
      </p:sp>
    </p:spTree>
    <p:extLst>
      <p:ext uri="{BB962C8B-B14F-4D97-AF65-F5344CB8AC3E}">
        <p14:creationId xmlns:p14="http://schemas.microsoft.com/office/powerpoint/2010/main" val="2026628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3"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350" noProof="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350" noProof="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3648875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71289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608016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15127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19023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0724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53531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93504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978601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4317903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www.jpo.go.jp/resources/report/sonota-info/document/panhu/kinyuu_syokuin2.pdf" TargetMode="External"/><Relationship Id="rId2" Type="http://schemas.openxmlformats.org/officeDocument/2006/relationships/hyperlink" Target="https://www.jpo.go.jp/resources/report/sonota-info/document/panhu/kinyuu_syokuin.pdf" TargetMode="External"/><Relationship Id="rId1" Type="http://schemas.openxmlformats.org/officeDocument/2006/relationships/slideLayout" Target="../slideLayouts/slideLayout1.xml"/><Relationship Id="rId5" Type="http://schemas.openxmlformats.org/officeDocument/2006/relationships/hyperlink" Target="https://www.mhlw.go.jp/stf/seisakunitsuite/bunya/kenkou_iryou/iryou/teikyouseido/index.html" TargetMode="External"/><Relationship Id="rId4" Type="http://schemas.openxmlformats.org/officeDocument/2006/relationships/hyperlink" Target="https://jmap.j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CAAC1-5FF9-92B7-4630-8E30048C75DF}"/>
            </a:ext>
          </a:extLst>
        </p:cNvPr>
        <p:cNvGrpSpPr/>
        <p:nvPr/>
      </p:nvGrpSpPr>
      <p:grpSpPr>
        <a:xfrm>
          <a:off x="0" y="0"/>
          <a:ext cx="0" cy="0"/>
          <a:chOff x="0" y="0"/>
          <a:chExt cx="0" cy="0"/>
        </a:xfrm>
      </p:grpSpPr>
      <p:sp>
        <p:nvSpPr>
          <p:cNvPr id="9" name="タイトル 4">
            <a:extLst>
              <a:ext uri="{FF2B5EF4-FFF2-40B4-BE49-F238E27FC236}">
                <a16:creationId xmlns:a16="http://schemas.microsoft.com/office/drawing/2014/main" id="{0854D030-4980-28B1-F06D-E7E23848DABA}"/>
              </a:ext>
            </a:extLst>
          </p:cNvPr>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a:extLst>
              <a:ext uri="{FF2B5EF4-FFF2-40B4-BE49-F238E27FC236}">
                <a16:creationId xmlns:a16="http://schemas.microsoft.com/office/drawing/2014/main" id="{73078994-137A-B262-CF64-D281215EA66D}"/>
              </a:ext>
            </a:extLst>
          </p:cNvPr>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a:extLst>
              <a:ext uri="{FF2B5EF4-FFF2-40B4-BE49-F238E27FC236}">
                <a16:creationId xmlns:a16="http://schemas.microsoft.com/office/drawing/2014/main" id="{1CA864D5-78D0-13A1-F3A9-CB441508BF2A}"/>
              </a:ext>
            </a:extLst>
          </p:cNvPr>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a:extLst>
              <a:ext uri="{FF2B5EF4-FFF2-40B4-BE49-F238E27FC236}">
                <a16:creationId xmlns:a16="http://schemas.microsoft.com/office/drawing/2014/main" id="{AE1548A0-D8AC-B2C8-98F3-2E0CF9F9439F}"/>
              </a:ext>
            </a:extLst>
          </p:cNvPr>
          <p:cNvSpPr txBox="1">
            <a:spLocks/>
          </p:cNvSpPr>
          <p:nvPr/>
        </p:nvSpPr>
        <p:spPr>
          <a:xfrm>
            <a:off x="4031539"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2024</a:t>
            </a:r>
            <a:r>
              <a:rPr lang="ja-JP" altLang="en-US" sz="2000" b="1" dirty="0">
                <a:solidFill>
                  <a:srgbClr val="004196"/>
                </a:solidFill>
                <a:latin typeface="+mn-ea"/>
                <a:ea typeface="+mn-ea"/>
              </a:rPr>
              <a:t>（令和６）年３月（追加）</a:t>
            </a:r>
            <a:endParaRPr lang="ja-JP" altLang="en-US" sz="2400" b="1" dirty="0">
              <a:solidFill>
                <a:srgbClr val="004196"/>
              </a:solidFill>
              <a:latin typeface="+mn-ea"/>
              <a:ea typeface="+mn-ea"/>
            </a:endParaRPr>
          </a:p>
        </p:txBody>
      </p:sp>
      <p:sp>
        <p:nvSpPr>
          <p:cNvPr id="2" name="タイトル 4">
            <a:extLst>
              <a:ext uri="{FF2B5EF4-FFF2-40B4-BE49-F238E27FC236}">
                <a16:creationId xmlns:a16="http://schemas.microsoft.com/office/drawing/2014/main" id="{43C3F86C-6334-EF8C-4CED-25B6AA452395}"/>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dirty="0">
                <a:solidFill>
                  <a:srgbClr val="004196"/>
                </a:solidFill>
                <a:latin typeface="+mn-ea"/>
                <a:ea typeface="+mn-ea"/>
              </a:rPr>
              <a:t>金融庁の委託事業である</a:t>
            </a:r>
            <a:r>
              <a:rPr lang="en-US" altLang="ja-JP" sz="1200" b="1" dirty="0">
                <a:solidFill>
                  <a:srgbClr val="004196"/>
                </a:solidFill>
                <a:latin typeface="+mn-ea"/>
                <a:ea typeface="+mn-ea"/>
              </a:rPr>
              <a:t>『</a:t>
            </a:r>
            <a:r>
              <a:rPr lang="ja-JP" altLang="en-US" sz="1200" b="1" dirty="0">
                <a:solidFill>
                  <a:srgbClr val="004196"/>
                </a:solidFill>
                <a:latin typeface="+mn-ea"/>
                <a:ea typeface="+mn-ea"/>
              </a:rPr>
              <a:t>令和</a:t>
            </a:r>
            <a:r>
              <a:rPr lang="en-US" altLang="ja-JP" sz="1200" b="1" dirty="0">
                <a:solidFill>
                  <a:srgbClr val="004196"/>
                </a:solidFill>
                <a:latin typeface="+mn-ea"/>
                <a:ea typeface="+mn-ea"/>
              </a:rPr>
              <a:t>5</a:t>
            </a:r>
            <a:r>
              <a:rPr lang="ja-JP" altLang="en-US" sz="1200" b="1" dirty="0">
                <a:solidFill>
                  <a:srgbClr val="004196"/>
                </a:solidFill>
                <a:latin typeface="+mn-ea"/>
                <a:ea typeface="+mn-ea"/>
              </a:rPr>
              <a:t>年度「業種別支援の着眼点の拡充や普及促進に向けた委託事業」</a:t>
            </a:r>
            <a:r>
              <a:rPr lang="en-US" altLang="ja-JP" sz="1200" b="1" dirty="0">
                <a:solidFill>
                  <a:srgbClr val="004196"/>
                </a:solidFill>
                <a:latin typeface="+mn-ea"/>
                <a:ea typeface="+mn-ea"/>
              </a:rPr>
              <a:t>』</a:t>
            </a:r>
            <a:r>
              <a:rPr lang="ja-JP" altLang="en-US" sz="1200" b="1" dirty="0">
                <a:solidFill>
                  <a:srgbClr val="004196"/>
                </a:solidFill>
                <a:latin typeface="+mn-ea"/>
                <a:ea typeface="+mn-ea"/>
              </a:rPr>
              <a:t>において、メディアラグ株式会社が作成したものです。</a:t>
            </a:r>
            <a:endParaRPr lang="en-US" altLang="ja-JP" sz="1400" b="1" dirty="0">
              <a:solidFill>
                <a:srgbClr val="004196"/>
              </a:solidFill>
              <a:latin typeface="+mn-ea"/>
              <a:ea typeface="+mn-ea"/>
            </a:endParaRPr>
          </a:p>
        </p:txBody>
      </p:sp>
      <p:sp>
        <p:nvSpPr>
          <p:cNvPr id="5" name="タイトル 2">
            <a:extLst>
              <a:ext uri="{FF2B5EF4-FFF2-40B4-BE49-F238E27FC236}">
                <a16:creationId xmlns:a16="http://schemas.microsoft.com/office/drawing/2014/main" id="{FCAF0AA8-244B-9CBD-BD83-643FDE6F8AD8}"/>
              </a:ext>
            </a:extLst>
          </p:cNvPr>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別冊</a:t>
            </a:r>
          </a:p>
          <a:p>
            <a:pPr algn="ctr"/>
            <a:r>
              <a:rPr lang="ja-JP" altLang="en-US" sz="4000" dirty="0"/>
              <a:t>教えて、ノウハウ先生</a:t>
            </a:r>
          </a:p>
        </p:txBody>
      </p:sp>
    </p:spTree>
    <p:extLst>
      <p:ext uri="{BB962C8B-B14F-4D97-AF65-F5344CB8AC3E}">
        <p14:creationId xmlns:p14="http://schemas.microsoft.com/office/powerpoint/2010/main" val="827323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4294967295"/>
          </p:nvPr>
        </p:nvSpPr>
        <p:spPr>
          <a:xfrm>
            <a:off x="9418638" y="6494463"/>
            <a:ext cx="487362" cy="363537"/>
          </a:xfrm>
        </p:spPr>
        <p:txBody>
          <a:bodyPr/>
          <a:lstStyle/>
          <a:p>
            <a:r>
              <a:rPr kumimoji="1" lang="en-US" altLang="ja-JP" dirty="0"/>
              <a:t>30</a:t>
            </a:r>
            <a:endParaRPr kumimoji="1" lang="ja-JP" altLang="en-US" dirty="0"/>
          </a:p>
        </p:txBody>
      </p:sp>
      <p:sp>
        <p:nvSpPr>
          <p:cNvPr id="7" name="正方形/長方形 6"/>
          <p:cNvSpPr/>
          <p:nvPr/>
        </p:nvSpPr>
        <p:spPr>
          <a:xfrm>
            <a:off x="373770" y="3408887"/>
            <a:ext cx="5305697" cy="769441"/>
          </a:xfrm>
          <a:prstGeom prst="rect">
            <a:avLst/>
          </a:prstGeom>
        </p:spPr>
        <p:txBody>
          <a:bodyPr wrap="square">
            <a:spAutoFit/>
          </a:bodyPr>
          <a:lstStyle/>
          <a:p>
            <a:r>
              <a:rPr kumimoji="1" lang="ja-JP" altLang="en-US" sz="1100">
                <a:latin typeface="游ゴシック" panose="020B0400000000000000" pitchFamily="50" charset="-128"/>
              </a:rPr>
              <a:t>  「教えて、ノウハウ先生」は、</a:t>
            </a:r>
            <a:r>
              <a:rPr kumimoji="1" lang="ja-JP" altLang="en-US" sz="1100" spc="20">
                <a:latin typeface="游ゴシック" panose="020B0400000000000000" pitchFamily="50" charset="-128"/>
              </a:rPr>
              <a:t>事業者支援の実務家の方々の知見・ノウハウを取りまとめたものであり、コラム等、実務者の主観的な表現等を含みます。</a:t>
            </a:r>
            <a:r>
              <a:rPr kumimoji="1" lang="ja-JP" altLang="en-US" sz="1100" spc="-20">
                <a:latin typeface="游ゴシック" panose="020B0400000000000000" pitchFamily="50" charset="-128"/>
              </a:rPr>
              <a:t>ここに記載されている内容ありきではなく、各組織の知見・ノウハウと併せて継続的に発展させることも期待されます。</a:t>
            </a:r>
          </a:p>
        </p:txBody>
      </p:sp>
      <p:sp>
        <p:nvSpPr>
          <p:cNvPr id="5" name="タイトル 3"/>
          <p:cNvSpPr txBox="1">
            <a:spLocks/>
          </p:cNvSpPr>
          <p:nvPr/>
        </p:nvSpPr>
        <p:spPr>
          <a:xfrm>
            <a:off x="363260" y="2479522"/>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a:solidFill>
                  <a:srgbClr val="00B0F0"/>
                </a:solidFill>
              </a:rPr>
              <a:t>別冊　教えて、ノウハウ先生</a:t>
            </a:r>
          </a:p>
        </p:txBody>
      </p:sp>
      <p:sp>
        <p:nvSpPr>
          <p:cNvPr id="6"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2024</a:t>
            </a:r>
            <a:r>
              <a:rPr lang="ja-JP" altLang="en-US" sz="2000"/>
              <a:t>（令和６）年３月</a:t>
            </a:r>
            <a:endParaRPr lang="ja-JP" altLang="en-US" sz="2400"/>
          </a:p>
        </p:txBody>
      </p:sp>
      <p:sp>
        <p:nvSpPr>
          <p:cNvPr id="8" name="正方形/長方形 7"/>
          <p:cNvSpPr/>
          <p:nvPr/>
        </p:nvSpPr>
        <p:spPr>
          <a:xfrm>
            <a:off x="27618" y="9847"/>
            <a:ext cx="9878382" cy="684815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05DF7036-D809-47F2-C9C2-7A75D1E13704}"/>
              </a:ext>
            </a:extLst>
          </p:cNvPr>
          <p:cNvCxnSpPr>
            <a:cxnSpLocks/>
          </p:cNvCxnSpPr>
          <p:nvPr/>
        </p:nvCxnSpPr>
        <p:spPr>
          <a:xfrm>
            <a:off x="364245" y="2451437"/>
            <a:ext cx="6921525" cy="1"/>
          </a:xfrm>
          <a:prstGeom prst="line">
            <a:avLst/>
          </a:prstGeom>
          <a:ln w="508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613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320" y="6493847"/>
            <a:ext cx="487680" cy="364153"/>
          </a:xfrm>
        </p:spPr>
        <p:txBody>
          <a:bodyPr/>
          <a:lstStyle/>
          <a:p>
            <a:r>
              <a:rPr kumimoji="1" lang="en-US" altLang="ja-JP" dirty="0"/>
              <a:t>31</a:t>
            </a:r>
            <a:endParaRPr kumimoji="1" lang="ja-JP" altLang="en-US" dirty="0"/>
          </a:p>
        </p:txBody>
      </p:sp>
      <p:sp>
        <p:nvSpPr>
          <p:cNvPr id="18" name="正方形/長方形 17">
            <a:extLst>
              <a:ext uri="{FF2B5EF4-FFF2-40B4-BE49-F238E27FC236}">
                <a16:creationId xmlns:a16="http://schemas.microsoft.com/office/drawing/2014/main" id="{61F52B64-5D52-A69A-5BA6-2765297EB5A9}"/>
              </a:ext>
            </a:extLst>
          </p:cNvPr>
          <p:cNvSpPr/>
          <p:nvPr/>
        </p:nvSpPr>
        <p:spPr>
          <a:xfrm>
            <a:off x="133349" y="101311"/>
            <a:ext cx="3757006" cy="790573"/>
          </a:xfrm>
          <a:prstGeom prst="rect">
            <a:avLst/>
          </a:prstGeom>
          <a:noFill/>
          <a:ln w="603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BDBB07CB-950E-E198-7171-4300C6B5E7B3}"/>
              </a:ext>
            </a:extLst>
          </p:cNvPr>
          <p:cNvSpPr txBox="1"/>
          <p:nvPr/>
        </p:nvSpPr>
        <p:spPr>
          <a:xfrm>
            <a:off x="920731" y="194821"/>
            <a:ext cx="2447924" cy="646331"/>
          </a:xfrm>
          <a:prstGeom prst="rect">
            <a:avLst/>
          </a:prstGeom>
          <a:noFill/>
        </p:spPr>
        <p:txBody>
          <a:bodyPr wrap="square" rtlCol="0">
            <a:spAutoFit/>
          </a:bodyPr>
          <a:lstStyle/>
          <a:p>
            <a:r>
              <a:rPr kumimoji="1" lang="ja-JP" altLang="en-US" b="1">
                <a:latin typeface="+mn-ea"/>
              </a:rPr>
              <a:t>よく話題にのぼる</a:t>
            </a:r>
            <a:endParaRPr kumimoji="1" lang="en-US" altLang="ja-JP" b="1">
              <a:latin typeface="+mn-ea"/>
            </a:endParaRPr>
          </a:p>
          <a:p>
            <a:r>
              <a:rPr kumimoji="1" lang="ja-JP" altLang="en-US" b="1">
                <a:latin typeface="+mn-ea"/>
              </a:rPr>
              <a:t>知見・ノウハウ</a:t>
            </a:r>
          </a:p>
        </p:txBody>
      </p:sp>
      <p:cxnSp>
        <p:nvCxnSpPr>
          <p:cNvPr id="21" name="直線コネクタ 20">
            <a:extLst>
              <a:ext uri="{FF2B5EF4-FFF2-40B4-BE49-F238E27FC236}">
                <a16:creationId xmlns:a16="http://schemas.microsoft.com/office/drawing/2014/main" id="{05DF7036-D809-47F2-C9C2-7A75D1E13704}"/>
              </a:ext>
            </a:extLst>
          </p:cNvPr>
          <p:cNvCxnSpPr>
            <a:cxnSpLocks/>
          </p:cNvCxnSpPr>
          <p:nvPr/>
        </p:nvCxnSpPr>
        <p:spPr>
          <a:xfrm flipV="1">
            <a:off x="3890355" y="454431"/>
            <a:ext cx="5872770" cy="4762"/>
          </a:xfrm>
          <a:prstGeom prst="line">
            <a:avLst/>
          </a:prstGeom>
          <a:ln w="44450">
            <a:solidFill>
              <a:srgbClr val="00B0F0"/>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6355DC53-F0DF-F548-E53D-67E826518F4A}"/>
              </a:ext>
            </a:extLst>
          </p:cNvPr>
          <p:cNvSpPr txBox="1"/>
          <p:nvPr/>
        </p:nvSpPr>
        <p:spPr>
          <a:xfrm>
            <a:off x="3976504" y="111857"/>
            <a:ext cx="5819873" cy="369332"/>
          </a:xfrm>
          <a:prstGeom prst="rect">
            <a:avLst/>
          </a:prstGeom>
          <a:noFill/>
        </p:spPr>
        <p:txBody>
          <a:bodyPr wrap="square" rtlCol="0">
            <a:spAutoFit/>
          </a:bodyPr>
          <a:lstStyle/>
          <a:p>
            <a:r>
              <a:rPr kumimoji="1" lang="ja-JP" altLang="en-US" b="1" kern="0">
                <a:latin typeface="+mn-ea"/>
              </a:rPr>
              <a:t>その他　皆様から寄せられた知見・ノウハウ</a:t>
            </a:r>
          </a:p>
        </p:txBody>
      </p:sp>
      <p:sp>
        <p:nvSpPr>
          <p:cNvPr id="23" name="テキスト ボックス 22">
            <a:extLst>
              <a:ext uri="{FF2B5EF4-FFF2-40B4-BE49-F238E27FC236}">
                <a16:creationId xmlns:a16="http://schemas.microsoft.com/office/drawing/2014/main" id="{4EE0ECD6-86BC-55D8-3EC6-2255D9ADB5B3}"/>
              </a:ext>
            </a:extLst>
          </p:cNvPr>
          <p:cNvSpPr txBox="1"/>
          <p:nvPr/>
        </p:nvSpPr>
        <p:spPr>
          <a:xfrm>
            <a:off x="4024787" y="537127"/>
            <a:ext cx="5881213" cy="246221"/>
          </a:xfrm>
          <a:prstGeom prst="rect">
            <a:avLst/>
          </a:prstGeom>
          <a:noFill/>
        </p:spPr>
        <p:txBody>
          <a:bodyPr wrap="square" rtlCol="0">
            <a:spAutoFit/>
          </a:bodyPr>
          <a:lstStyle/>
          <a:p>
            <a:r>
              <a:rPr kumimoji="1" lang="ja-JP" altLang="en-US" sz="1000"/>
              <a:t>事業者支援の実務者等の皆様から寄せられた知見・ノウハウについてご紹介します。</a:t>
            </a:r>
            <a:endParaRPr kumimoji="1" lang="en-US" altLang="ja-JP" sz="1000"/>
          </a:p>
        </p:txBody>
      </p:sp>
      <p:cxnSp>
        <p:nvCxnSpPr>
          <p:cNvPr id="24" name="直線コネクタ 23">
            <a:extLst>
              <a:ext uri="{FF2B5EF4-FFF2-40B4-BE49-F238E27FC236}">
                <a16:creationId xmlns:a16="http://schemas.microsoft.com/office/drawing/2014/main" id="{5C947334-549F-5DE6-399B-AB6B7785A5B6}"/>
              </a:ext>
            </a:extLst>
          </p:cNvPr>
          <p:cNvCxnSpPr>
            <a:cxnSpLocks/>
          </p:cNvCxnSpPr>
          <p:nvPr/>
        </p:nvCxnSpPr>
        <p:spPr>
          <a:xfrm>
            <a:off x="93000" y="1078670"/>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1A517C74-6AA2-5E9E-86B2-5E5FED46B5E1}"/>
              </a:ext>
            </a:extLst>
          </p:cNvPr>
          <p:cNvSpPr txBox="1"/>
          <p:nvPr/>
        </p:nvSpPr>
        <p:spPr>
          <a:xfrm>
            <a:off x="2566268" y="1208476"/>
            <a:ext cx="7095892" cy="3016210"/>
          </a:xfrm>
          <a:prstGeom prst="rect">
            <a:avLst/>
          </a:prstGeom>
          <a:noFill/>
          <a:ln>
            <a:noFill/>
          </a:ln>
        </p:spPr>
        <p:txBody>
          <a:bodyPr wrap="square" rtlCol="0">
            <a:spAutoFit/>
          </a:bodyPr>
          <a:lstStyle/>
          <a:p>
            <a:r>
              <a:rPr kumimoji="1" lang="ja-JP" altLang="en-US" sz="1000" dirty="0">
                <a:latin typeface="+mn-ea"/>
              </a:rPr>
              <a:t>□　</a:t>
            </a:r>
            <a:r>
              <a:rPr kumimoji="1" lang="ja-JP" altLang="en-US" sz="1000" spc="-30" dirty="0">
                <a:latin typeface="+mn-ea"/>
              </a:rPr>
              <a:t>特許や商標等の「知財（知的財産）」について、中小企業の知恵や工夫を中心とした経営資源として調査しておくと良い</a:t>
            </a:r>
            <a:endParaRPr kumimoji="1" lang="en-US" altLang="ja-JP" sz="1000" spc="-30" dirty="0">
              <a:latin typeface="+mn-ea"/>
            </a:endParaRPr>
          </a:p>
          <a:p>
            <a:r>
              <a:rPr kumimoji="1" lang="ja-JP" altLang="en-US" sz="1000" spc="-30" dirty="0">
                <a:latin typeface="+mn-ea"/>
              </a:rPr>
              <a:t>　　金融機関職員のための知的財産活用のススメ［入門編］</a:t>
            </a:r>
          </a:p>
          <a:p>
            <a:r>
              <a:rPr kumimoji="1" lang="ja-JP" altLang="en-US" sz="1000" spc="-30" dirty="0">
                <a:latin typeface="+mn-ea"/>
              </a:rPr>
              <a:t>　　</a:t>
            </a:r>
            <a:r>
              <a:rPr kumimoji="1" lang="en-US" altLang="ja-JP" sz="1000" spc="-30" dirty="0">
                <a:latin typeface="+mn-ea"/>
                <a:hlinkClick r:id="rId2"/>
              </a:rPr>
              <a:t>https://www.jpo.go.jp/resources/report/sonota-info/document/panhu/kinyuu_syokuin.pdf</a:t>
            </a:r>
            <a:r>
              <a:rPr kumimoji="1" lang="en-US" altLang="ja-JP" sz="1000" spc="-30" dirty="0">
                <a:latin typeface="+mn-ea"/>
              </a:rPr>
              <a:t>	</a:t>
            </a:r>
          </a:p>
          <a:p>
            <a:r>
              <a:rPr kumimoji="1" lang="ja-JP" altLang="en-US" sz="1000" spc="-30" dirty="0">
                <a:latin typeface="+mn-ea"/>
              </a:rPr>
              <a:t>　　金融機関職員のための知的財産活用のススメ［応用編］</a:t>
            </a:r>
          </a:p>
          <a:p>
            <a:r>
              <a:rPr kumimoji="1" lang="ja-JP" altLang="en-US" sz="1000" spc="-30" dirty="0">
                <a:latin typeface="+mn-ea"/>
              </a:rPr>
              <a:t>　　</a:t>
            </a:r>
            <a:r>
              <a:rPr kumimoji="1" lang="en-US" altLang="ja-JP" sz="1000" spc="-30" dirty="0">
                <a:latin typeface="+mn-ea"/>
                <a:hlinkClick r:id="rId3"/>
              </a:rPr>
              <a:t>https://www.jpo.go.jp/resources/report/sonota-info/document/panhu/kinyuu_syokuin2.pdf</a:t>
            </a:r>
            <a:r>
              <a:rPr kumimoji="1" lang="en-US" altLang="ja-JP" sz="1000" spc="-30" dirty="0">
                <a:latin typeface="+mn-ea"/>
              </a:rPr>
              <a:t>	</a:t>
            </a:r>
          </a:p>
          <a:p>
            <a:r>
              <a:rPr kumimoji="1" lang="ja-JP" altLang="en-US" sz="1000" spc="-30" dirty="0">
                <a:latin typeface="+mn-ea"/>
              </a:rPr>
              <a:t>□　業績悪化のシグナルとして、減価償却費を計上せずに利益を確保するケースもある。維持投資や将来の競争力の確保と</a:t>
            </a:r>
            <a:endParaRPr kumimoji="1" lang="en-US" altLang="ja-JP" sz="1000" spc="-30" dirty="0">
              <a:latin typeface="+mn-ea"/>
            </a:endParaRPr>
          </a:p>
          <a:p>
            <a:r>
              <a:rPr kumimoji="1" lang="ja-JP" altLang="en-US" sz="1000" spc="-30" dirty="0">
                <a:latin typeface="+mn-ea"/>
              </a:rPr>
              <a:t>　　いう点からも注意しておくと良い</a:t>
            </a:r>
            <a:endParaRPr kumimoji="1" lang="en-US" altLang="ja-JP" sz="1000" spc="-30" dirty="0">
              <a:latin typeface="+mn-ea"/>
            </a:endParaRPr>
          </a:p>
          <a:p>
            <a:r>
              <a:rPr kumimoji="1" lang="en-US" altLang="ja-JP" sz="1000" spc="-30" dirty="0">
                <a:latin typeface="+mn-ea"/>
              </a:rPr>
              <a:t>【</a:t>
            </a:r>
            <a:r>
              <a:rPr kumimoji="1" lang="ja-JP" altLang="en-US" sz="1000" spc="-30" dirty="0">
                <a:latin typeface="+mn-ea"/>
              </a:rPr>
              <a:t>製造業</a:t>
            </a:r>
            <a:r>
              <a:rPr kumimoji="1" lang="en-US" altLang="ja-JP" sz="1000" spc="-30" dirty="0">
                <a:latin typeface="+mn-ea"/>
              </a:rPr>
              <a:t>】</a:t>
            </a:r>
          </a:p>
          <a:p>
            <a:r>
              <a:rPr kumimoji="1" lang="ja-JP" altLang="en-US" sz="1000" spc="-30" dirty="0">
                <a:latin typeface="+mn-ea"/>
              </a:rPr>
              <a:t>□　設備投資に対して十分な売上高が確保されているのかを確認する意味で、総資本回転率を確認しておくと良い</a:t>
            </a:r>
            <a:endParaRPr kumimoji="1" lang="en-US" altLang="ja-JP" sz="1000" spc="-30" dirty="0">
              <a:latin typeface="+mn-ea"/>
            </a:endParaRPr>
          </a:p>
          <a:p>
            <a:r>
              <a:rPr kumimoji="1" lang="ja-JP" altLang="en-US" sz="1000" spc="-30" dirty="0">
                <a:latin typeface="+mn-ea"/>
              </a:rPr>
              <a:t>□　元請企業と下請企業との協力関係について、価格転嫁等が実現できていないケースもあり、確認しておくと良い</a:t>
            </a:r>
            <a:endParaRPr kumimoji="1" lang="en-US" altLang="ja-JP" sz="1000" spc="-30" dirty="0">
              <a:latin typeface="+mn-ea"/>
            </a:endParaRPr>
          </a:p>
          <a:p>
            <a:r>
              <a:rPr kumimoji="1" lang="en-US" altLang="ja-JP" sz="1000" spc="-30" dirty="0">
                <a:latin typeface="+mn-ea"/>
              </a:rPr>
              <a:t>【</a:t>
            </a:r>
            <a:r>
              <a:rPr kumimoji="1" lang="ja-JP" altLang="en-US" sz="1000" spc="-30" dirty="0">
                <a:latin typeface="+mn-ea"/>
              </a:rPr>
              <a:t>医療業（クリニック）</a:t>
            </a:r>
            <a:r>
              <a:rPr kumimoji="1" lang="en-US" altLang="ja-JP" sz="1000" spc="-30" dirty="0">
                <a:latin typeface="+mn-ea"/>
              </a:rPr>
              <a:t>】</a:t>
            </a:r>
          </a:p>
          <a:p>
            <a:r>
              <a:rPr kumimoji="1" lang="ja-JP" altLang="en-US" sz="1000" spc="-30" dirty="0">
                <a:latin typeface="+mn-ea"/>
              </a:rPr>
              <a:t>□　訪問前に診療所のホームページとともに、地域の大まかな医療状況を把握するため、以下のサイトを参照しておくと良い</a:t>
            </a:r>
            <a:endParaRPr kumimoji="1" lang="en-US" altLang="ja-JP" sz="1000" spc="-30" dirty="0">
              <a:latin typeface="+mn-ea"/>
            </a:endParaRPr>
          </a:p>
          <a:p>
            <a:r>
              <a:rPr kumimoji="1" lang="ja-JP" altLang="en-US" sz="1000" spc="-30" dirty="0">
                <a:latin typeface="+mn-ea"/>
              </a:rPr>
              <a:t>　　その際、外来患者数や職種別医療従事者数などをチェックしておくと、大まかな診療所の生産性を確認する目安になる</a:t>
            </a:r>
            <a:endParaRPr kumimoji="1" lang="en-US" altLang="ja-JP" sz="1000" spc="-30" dirty="0">
              <a:latin typeface="+mn-ea"/>
            </a:endParaRPr>
          </a:p>
          <a:p>
            <a:r>
              <a:rPr kumimoji="1" lang="ja-JP" altLang="en-US" sz="1000" spc="-30" dirty="0">
                <a:latin typeface="+mn-ea"/>
              </a:rPr>
              <a:t>　　（１）日本医師会の「地域医療情報システム」（例えば、受給データ等）</a:t>
            </a:r>
            <a:endParaRPr kumimoji="1" lang="en-US" altLang="ja-JP" sz="1000" spc="-30" dirty="0">
              <a:latin typeface="+mn-ea"/>
            </a:endParaRPr>
          </a:p>
          <a:p>
            <a:r>
              <a:rPr kumimoji="1" lang="en-US" altLang="ja-JP" sz="1000" spc="-30" dirty="0">
                <a:latin typeface="+mn-ea"/>
              </a:rPr>
              <a:t>               </a:t>
            </a:r>
            <a:r>
              <a:rPr kumimoji="1" lang="ja-JP" altLang="en-US" sz="1000" spc="-30" dirty="0">
                <a:latin typeface="+mn-ea"/>
              </a:rPr>
              <a:t>（</a:t>
            </a:r>
            <a:r>
              <a:rPr kumimoji="1" lang="en-US" altLang="ja-JP" sz="1000" spc="-30" dirty="0">
                <a:latin typeface="+mn-ea"/>
                <a:hlinkClick r:id="rId4"/>
              </a:rPr>
              <a:t>https://jmap.jp/</a:t>
            </a:r>
            <a:r>
              <a:rPr kumimoji="1" lang="ja-JP" altLang="en-US" sz="1000" spc="-30" dirty="0">
                <a:latin typeface="+mn-ea"/>
              </a:rPr>
              <a:t>）</a:t>
            </a:r>
            <a:endParaRPr kumimoji="1" lang="en-US" altLang="ja-JP" sz="1000" spc="-30" dirty="0">
              <a:latin typeface="+mn-ea"/>
            </a:endParaRPr>
          </a:p>
          <a:p>
            <a:r>
              <a:rPr kumimoji="1" lang="ja-JP" altLang="en-US" sz="1000" spc="-30" dirty="0">
                <a:latin typeface="+mn-ea"/>
              </a:rPr>
              <a:t>　　（２）厚生労働省の医療機能情報提供制度「医療情報ネット」（一例では、近隣施設との比較等も可能）</a:t>
            </a:r>
            <a:endParaRPr kumimoji="1" lang="en-US" altLang="ja-JP" sz="1000" spc="-30" dirty="0">
              <a:latin typeface="+mn-ea"/>
            </a:endParaRPr>
          </a:p>
          <a:p>
            <a:r>
              <a:rPr kumimoji="1" lang="ja-JP" altLang="en-US" sz="1000" spc="-30" dirty="0">
                <a:latin typeface="+mn-ea"/>
              </a:rPr>
              <a:t>　　　　（</a:t>
            </a:r>
            <a:r>
              <a:rPr kumimoji="1" lang="en-US" altLang="ja-JP" sz="1000" spc="-30" dirty="0">
                <a:latin typeface="+mn-ea"/>
                <a:hlinkClick r:id="rId5"/>
              </a:rPr>
              <a:t>https://www.mhlw.go.jp/stf/seisakunitsuite/bunya/kenkou_iryou/iryou/teikyouseido/index.html</a:t>
            </a:r>
            <a:r>
              <a:rPr kumimoji="1" lang="ja-JP" altLang="en-US" sz="1000" spc="-30" dirty="0">
                <a:latin typeface="+mn-ea"/>
              </a:rPr>
              <a:t>）</a:t>
            </a:r>
            <a:endParaRPr kumimoji="1" lang="en-US" altLang="ja-JP" sz="1000" spc="-30" dirty="0">
              <a:latin typeface="+mn-ea"/>
            </a:endParaRPr>
          </a:p>
          <a:p>
            <a:r>
              <a:rPr kumimoji="1" lang="ja-JP" altLang="en-US" sz="1000" spc="-30" dirty="0">
                <a:latin typeface="+mn-ea"/>
              </a:rPr>
              <a:t>□　収益の派生の一部に「健康診断」「予防接種」などの健康保険外のサービスも一定の割合を占めることもある</a:t>
            </a:r>
            <a:endParaRPr kumimoji="1" lang="en-US" altLang="ja-JP" sz="1000" spc="-30" dirty="0">
              <a:latin typeface="+mn-ea"/>
            </a:endParaRPr>
          </a:p>
          <a:p>
            <a:r>
              <a:rPr kumimoji="1" lang="ja-JP" altLang="en-US" sz="1000" spc="-30" dirty="0">
                <a:latin typeface="+mn-ea"/>
              </a:rPr>
              <a:t>□　診療報酬の改定は２年に一度行われるので、注意が必要となる　</a:t>
            </a:r>
            <a:endParaRPr kumimoji="1" lang="en-US" altLang="ja-JP" sz="1000" spc="-30" dirty="0">
              <a:latin typeface="+mn-ea"/>
            </a:endParaRPr>
          </a:p>
        </p:txBody>
      </p:sp>
      <p:sp>
        <p:nvSpPr>
          <p:cNvPr id="26" name="正方形/長方形 25">
            <a:extLst>
              <a:ext uri="{FF2B5EF4-FFF2-40B4-BE49-F238E27FC236}">
                <a16:creationId xmlns:a16="http://schemas.microsoft.com/office/drawing/2014/main" id="{DDD7D659-CF17-8913-C4B6-41195AD6009C}"/>
              </a:ext>
            </a:extLst>
          </p:cNvPr>
          <p:cNvSpPr/>
          <p:nvPr/>
        </p:nvSpPr>
        <p:spPr>
          <a:xfrm>
            <a:off x="359959" y="121855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事業者訪問前</a:t>
            </a:r>
            <a:endParaRPr kumimoji="1" lang="en-US" altLang="ja-JP" sz="1200" b="1">
              <a:solidFill>
                <a:schemeClr val="tx1"/>
              </a:solidFill>
              <a:latin typeface="+mn-ea"/>
            </a:endParaRPr>
          </a:p>
        </p:txBody>
      </p:sp>
      <p:sp>
        <p:nvSpPr>
          <p:cNvPr id="13" name="正方形/長方形 12">
            <a:extLst>
              <a:ext uri="{FF2B5EF4-FFF2-40B4-BE49-F238E27FC236}">
                <a16:creationId xmlns:a16="http://schemas.microsoft.com/office/drawing/2014/main" id="{DDD7D659-CF17-8913-C4B6-41195AD6009C}"/>
              </a:ext>
            </a:extLst>
          </p:cNvPr>
          <p:cNvSpPr/>
          <p:nvPr/>
        </p:nvSpPr>
        <p:spPr>
          <a:xfrm>
            <a:off x="359959" y="4427865"/>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事業者訪問時</a:t>
            </a:r>
            <a:endParaRPr kumimoji="1" lang="en-US" altLang="ja-JP" sz="1200" b="1">
              <a:solidFill>
                <a:schemeClr val="tx1"/>
              </a:solidFill>
              <a:latin typeface="+mn-ea"/>
            </a:endParaRPr>
          </a:p>
        </p:txBody>
      </p:sp>
      <p:cxnSp>
        <p:nvCxnSpPr>
          <p:cNvPr id="14" name="直線コネクタ 13">
            <a:extLst>
              <a:ext uri="{FF2B5EF4-FFF2-40B4-BE49-F238E27FC236}">
                <a16:creationId xmlns:a16="http://schemas.microsoft.com/office/drawing/2014/main" id="{5C947334-549F-5DE6-399B-AB6B7785A5B6}"/>
              </a:ext>
            </a:extLst>
          </p:cNvPr>
          <p:cNvCxnSpPr>
            <a:cxnSpLocks/>
          </p:cNvCxnSpPr>
          <p:nvPr/>
        </p:nvCxnSpPr>
        <p:spPr>
          <a:xfrm>
            <a:off x="107702" y="4283892"/>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1A517C74-6AA2-5E9E-86B2-5E5FED46B5E1}"/>
              </a:ext>
            </a:extLst>
          </p:cNvPr>
          <p:cNvSpPr txBox="1"/>
          <p:nvPr/>
        </p:nvSpPr>
        <p:spPr>
          <a:xfrm>
            <a:off x="2566268" y="4391064"/>
            <a:ext cx="7095892" cy="1323439"/>
          </a:xfrm>
          <a:prstGeom prst="rect">
            <a:avLst/>
          </a:prstGeom>
          <a:noFill/>
          <a:ln>
            <a:noFill/>
          </a:ln>
        </p:spPr>
        <p:txBody>
          <a:bodyPr wrap="square" rtlCol="0">
            <a:spAutoFit/>
          </a:bodyPr>
          <a:lstStyle/>
          <a:p>
            <a:r>
              <a:rPr kumimoji="1" lang="en-US" altLang="ja-JP" sz="1000">
                <a:latin typeface="+mn-ea"/>
              </a:rPr>
              <a:t>【</a:t>
            </a:r>
            <a:r>
              <a:rPr kumimoji="1" lang="ja-JP" altLang="en-US" sz="1000">
                <a:latin typeface="+mn-ea"/>
              </a:rPr>
              <a:t>製造業</a:t>
            </a:r>
            <a:r>
              <a:rPr kumimoji="1" lang="en-US" altLang="ja-JP" sz="1000">
                <a:latin typeface="+mn-ea"/>
              </a:rPr>
              <a:t>】</a:t>
            </a:r>
          </a:p>
          <a:p>
            <a:r>
              <a:rPr kumimoji="1" lang="ja-JP" altLang="en-US" sz="1000">
                <a:latin typeface="+mn-ea"/>
              </a:rPr>
              <a:t>□　工場見学の際は、現場でのモノの流れや整理整頓、在庫保管、機械の稼働の状況等をポイントにすると良い</a:t>
            </a:r>
            <a:endParaRPr kumimoji="1" lang="en-US" altLang="ja-JP" sz="1000">
              <a:latin typeface="+mn-ea"/>
            </a:endParaRPr>
          </a:p>
          <a:p>
            <a:r>
              <a:rPr kumimoji="1" lang="ja-JP" altLang="en-US" sz="1000">
                <a:latin typeface="+mn-ea"/>
              </a:rPr>
              <a:t>□　基本的な専門用語（治具・バリ取り・歩留まり・ワーク等）を覚えておくと質問が広がる</a:t>
            </a:r>
            <a:endParaRPr kumimoji="1" lang="en-US" altLang="ja-JP" sz="1000">
              <a:latin typeface="+mn-ea"/>
            </a:endParaRPr>
          </a:p>
          <a:p>
            <a:r>
              <a:rPr kumimoji="1" lang="en-US" altLang="ja-JP" sz="1000">
                <a:latin typeface="+mn-ea"/>
              </a:rPr>
              <a:t>【</a:t>
            </a:r>
            <a:r>
              <a:rPr kumimoji="1" lang="ja-JP" altLang="en-US" sz="1000">
                <a:latin typeface="+mn-ea"/>
              </a:rPr>
              <a:t>医療業（クリニック）</a:t>
            </a:r>
            <a:r>
              <a:rPr kumimoji="1" lang="en-US" altLang="ja-JP" sz="1000">
                <a:latin typeface="+mn-ea"/>
              </a:rPr>
              <a:t>】</a:t>
            </a:r>
          </a:p>
          <a:p>
            <a:r>
              <a:rPr kumimoji="1" lang="ja-JP" altLang="en-US" sz="1000">
                <a:latin typeface="+mn-ea"/>
              </a:rPr>
              <a:t>□　開業の場合には、特に家族構成を確認（配偶者が医療従事者？子供は医学部進学を検討？等）しておくと良い</a:t>
            </a:r>
            <a:endParaRPr kumimoji="1" lang="en-US" altLang="ja-JP" sz="1000">
              <a:latin typeface="+mn-ea"/>
            </a:endParaRPr>
          </a:p>
          <a:p>
            <a:r>
              <a:rPr kumimoji="1" lang="ja-JP" altLang="en-US" sz="1000" spc="-30">
                <a:latin typeface="+mn-ea"/>
              </a:rPr>
              <a:t>□ 「訪問診療」を組み込んでいる診療所モデルもみられるようになっている（午前中は外来診療、午後は訪問診療など）</a:t>
            </a:r>
            <a:endParaRPr kumimoji="1" lang="en-US" altLang="ja-JP" sz="1000" spc="-30">
              <a:latin typeface="+mn-ea"/>
            </a:endParaRPr>
          </a:p>
          <a:p>
            <a:r>
              <a:rPr kumimoji="1" lang="ja-JP" altLang="en-US" sz="1000" spc="-30">
                <a:latin typeface="+mn-ea"/>
              </a:rPr>
              <a:t>□　資格者等の人材不足は顕著であるため、業績が悪化傾向にあっても退職防止の観点から賞与は必ず支給する必要がある</a:t>
            </a:r>
            <a:endParaRPr kumimoji="1" lang="en-US" altLang="ja-JP" sz="1000" spc="-30">
              <a:latin typeface="+mn-ea"/>
            </a:endParaRPr>
          </a:p>
          <a:p>
            <a:r>
              <a:rPr kumimoji="1" lang="ja-JP" altLang="en-US" sz="1000" spc="-30">
                <a:latin typeface="+mn-ea"/>
              </a:rPr>
              <a:t>□　材料比率が統計データよりも高い場合には、高額医療機器の使用有無とともに、仕入れルートなどを確認すると良い</a:t>
            </a:r>
            <a:endParaRPr kumimoji="1" lang="en-US" altLang="ja-JP" sz="1000" spc="-30">
              <a:latin typeface="+mn-ea"/>
            </a:endParaRPr>
          </a:p>
        </p:txBody>
      </p:sp>
      <p:cxnSp>
        <p:nvCxnSpPr>
          <p:cNvPr id="16" name="直線コネクタ 15">
            <a:extLst>
              <a:ext uri="{FF2B5EF4-FFF2-40B4-BE49-F238E27FC236}">
                <a16:creationId xmlns:a16="http://schemas.microsoft.com/office/drawing/2014/main" id="{5C947334-549F-5DE6-399B-AB6B7785A5B6}"/>
              </a:ext>
            </a:extLst>
          </p:cNvPr>
          <p:cNvCxnSpPr>
            <a:cxnSpLocks/>
          </p:cNvCxnSpPr>
          <p:nvPr/>
        </p:nvCxnSpPr>
        <p:spPr>
          <a:xfrm>
            <a:off x="93001" y="5794819"/>
            <a:ext cx="9720000"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DDD7D659-CF17-8913-C4B6-41195AD6009C}"/>
              </a:ext>
            </a:extLst>
          </p:cNvPr>
          <p:cNvSpPr/>
          <p:nvPr/>
        </p:nvSpPr>
        <p:spPr>
          <a:xfrm>
            <a:off x="359959" y="5952637"/>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事業者訪問後</a:t>
            </a:r>
            <a:endParaRPr kumimoji="1" lang="en-US" altLang="ja-JP" sz="1200" b="1">
              <a:solidFill>
                <a:schemeClr val="tx1"/>
              </a:solidFill>
              <a:latin typeface="+mn-ea"/>
            </a:endParaRPr>
          </a:p>
        </p:txBody>
      </p:sp>
      <p:sp>
        <p:nvSpPr>
          <p:cNvPr id="27" name="テキスト ボックス 26">
            <a:extLst>
              <a:ext uri="{FF2B5EF4-FFF2-40B4-BE49-F238E27FC236}">
                <a16:creationId xmlns:a16="http://schemas.microsoft.com/office/drawing/2014/main" id="{1A517C74-6AA2-5E9E-86B2-5E5FED46B5E1}"/>
              </a:ext>
            </a:extLst>
          </p:cNvPr>
          <p:cNvSpPr txBox="1"/>
          <p:nvPr/>
        </p:nvSpPr>
        <p:spPr>
          <a:xfrm>
            <a:off x="2566268" y="5920658"/>
            <a:ext cx="7095892" cy="707886"/>
          </a:xfrm>
          <a:prstGeom prst="rect">
            <a:avLst/>
          </a:prstGeom>
          <a:noFill/>
          <a:ln>
            <a:noFill/>
          </a:ln>
        </p:spPr>
        <p:txBody>
          <a:bodyPr wrap="square" rtlCol="0">
            <a:spAutoFit/>
          </a:bodyPr>
          <a:lstStyle/>
          <a:p>
            <a:r>
              <a:rPr kumimoji="1" lang="en-US" altLang="ja-JP" sz="1000">
                <a:latin typeface="+mn-ea"/>
              </a:rPr>
              <a:t>【</a:t>
            </a:r>
            <a:r>
              <a:rPr kumimoji="1" lang="ja-JP" altLang="en-US" sz="1000">
                <a:latin typeface="+mn-ea"/>
              </a:rPr>
              <a:t>医療業（クリニック）</a:t>
            </a:r>
            <a:r>
              <a:rPr kumimoji="1" lang="en-US" altLang="ja-JP" sz="1000">
                <a:latin typeface="+mn-ea"/>
              </a:rPr>
              <a:t>】</a:t>
            </a:r>
          </a:p>
          <a:p>
            <a:r>
              <a:rPr kumimoji="1" lang="ja-JP" altLang="en-US" sz="1000" spc="-30">
                <a:latin typeface="+mn-ea"/>
              </a:rPr>
              <a:t>□　医業収益だけの場合、低採算に見えてしまう場合があるが、資金繰りや収益性を確認する際には、ケースにより</a:t>
            </a:r>
            <a:endParaRPr kumimoji="1" lang="en-US" altLang="ja-JP" sz="1000" spc="-30">
              <a:latin typeface="+mn-ea"/>
            </a:endParaRPr>
          </a:p>
          <a:p>
            <a:r>
              <a:rPr kumimoji="1" lang="ja-JP" altLang="en-US" sz="1000" spc="-30">
                <a:latin typeface="+mn-ea"/>
              </a:rPr>
              <a:t>　　経常的・安定的な医業外収益等も組み入れて実質の採算性を確認するなどの工夫も必要となることもある</a:t>
            </a:r>
            <a:endParaRPr kumimoji="1" lang="en-US" altLang="ja-JP" sz="1000">
              <a:latin typeface="+mn-ea"/>
            </a:endParaRPr>
          </a:p>
          <a:p>
            <a:r>
              <a:rPr kumimoji="1" lang="ja-JP" altLang="en-US" sz="1000">
                <a:latin typeface="+mn-ea"/>
              </a:rPr>
              <a:t>□　</a:t>
            </a:r>
            <a:r>
              <a:rPr kumimoji="1" lang="ja-JP" altLang="en-US" sz="1000" spc="-30">
                <a:latin typeface="+mn-ea"/>
              </a:rPr>
              <a:t>医師には経営感覚が薄いケースも多くあるため、定期的なモニタリングを実施すると良い</a:t>
            </a:r>
            <a:endParaRPr kumimoji="1" lang="en-US" altLang="ja-JP" sz="1000" spc="-30">
              <a:latin typeface="+mn-ea"/>
            </a:endParaRPr>
          </a:p>
        </p:txBody>
      </p:sp>
    </p:spTree>
    <p:extLst>
      <p:ext uri="{BB962C8B-B14F-4D97-AF65-F5344CB8AC3E}">
        <p14:creationId xmlns:p14="http://schemas.microsoft.com/office/powerpoint/2010/main" val="3306873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p:cNvSpPr txBox="1">
            <a:spLocks/>
          </p:cNvSpPr>
          <p:nvPr/>
        </p:nvSpPr>
        <p:spPr>
          <a:xfrm>
            <a:off x="3999731" y="6078009"/>
            <a:ext cx="560347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a:t>
            </a:r>
            <a:r>
              <a:rPr lang="en-US" altLang="ja-JP" sz="1200" b="1">
                <a:solidFill>
                  <a:srgbClr val="004196"/>
                </a:solidFill>
                <a:latin typeface="+mn-ea"/>
                <a:ea typeface="+mn-ea"/>
              </a:rPr>
              <a:t>5</a:t>
            </a:r>
            <a:r>
              <a:rPr lang="ja-JP" altLang="en-US" sz="1200" b="1">
                <a:solidFill>
                  <a:srgbClr val="004196"/>
                </a:solidFill>
                <a:latin typeface="+mn-ea"/>
                <a:ea typeface="+mn-ea"/>
              </a:rPr>
              <a:t>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において、メディアラグ株式会社が作成したものです。</a:t>
            </a:r>
            <a:endParaRPr lang="en-US" altLang="ja-JP" sz="1200" b="1">
              <a:solidFill>
                <a:srgbClr val="004196"/>
              </a:solidFill>
              <a:latin typeface="+mn-ea"/>
              <a:ea typeface="+mn-ea"/>
            </a:endParaRPr>
          </a:p>
        </p:txBody>
      </p:sp>
    </p:spTree>
    <p:extLst>
      <p:ext uri="{BB962C8B-B14F-4D97-AF65-F5344CB8AC3E}">
        <p14:creationId xmlns:p14="http://schemas.microsoft.com/office/powerpoint/2010/main" val="199469723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883</Words>
  <Application>Microsoft Office PowerPoint</Application>
  <PresentationFormat>A4 210 x 297 mm</PresentationFormat>
  <Paragraphs>51</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created xsi:type="dcterms:W3CDTF">2024-03-25T09:17:40Z</dcterms:created>
  <dcterms:modified xsi:type="dcterms:W3CDTF">2024-03-25T09:18:28Z</dcterms:modified>
</cp:coreProperties>
</file>